
<file path=[Content_Types].xml><?xml version="1.0" encoding="utf-8"?>
<Types xmlns="http://schemas.openxmlformats.org/package/2006/content-types">
  <Default ContentType="image/x-emf" Extension="emf"/>
  <Default ContentType="image/jpeg" Extension="jpeg"/>
  <Default ContentType="image/png" Extension="png"/>
  <Default ContentType="application/vnd.openxmlformats-package.relationships+xml" Extension="rels"/>
  <Default ContentType="application/vnd.openxmlformats-officedocument.spreadsheetml.sheet" Extension="xlsx"/>
  <Default ContentType="application/xml" Extension="xml"/>
  <Override PartName="/docProps/app.xml" ContentType="application/vnd.openxmlformats-officedocument.extended-properties+xml"/>
  <Override PartName="/docProps/core.xml" ContentType="application/vnd.openxmlformats-package.core-properties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charts/chart5.xml" ContentType="application/vnd.openxmlformats-officedocument.drawingml.chart+xml"/>
  <Override PartName="/ppt/charts/chart6.xml" ContentType="application/vnd.openxmlformats-officedocument.drawingml.chart+xml"/>
  <Override PartName="/ppt/charts/chart7.xml" ContentType="application/vnd.openxmlformats-officedocument.drawingml.chart+xml"/>
  <Override PartName="/ppt/handoutMasters/handoutMaster1.xml" ContentType="application/vnd.openxmlformats-officedocument.presentationml.handoutMaster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4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 autoCompressPictures="0">
  <p:sldMasterIdLst>
    <p:sldMasterId id="2147483687" r:id="rId1"/>
  </p:sldMasterIdLst>
  <p:notesMasterIdLst>
    <p:notesMasterId r:id="rId3"/>
  </p:notesMasterIdLst>
  <p:handoutMasterIdLst>
    <p:handoutMasterId r:id="rId4"/>
  </p:handoutMasterIdLst>
  <p:sldIdLst>
    <p:sldId id="256" r:id="rId2"/>
    <p:sldId r:id="rId9" id="257"/>
    <p:sldId r:id="rId10" id="258"/>
    <p:sldId r:id="rId11" id="259"/>
    <p:sldId r:id="rId12" id="260"/>
    <p:sldId r:id="rId13" id="261"/>
    <p:sldId r:id="rId14" id="262"/>
    <p:sldId r:id="rId15" id="263"/>
    <p:sldId r:id="rId16" id="26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>
        <p15:guide id="1" orient="horz" pos="2880" userDrawn="1">
          <p15:clr>
            <a:srgbClr val="A4A3A4"/>
          </p15:clr>
        </p15:guide>
        <p15:guide id="2" pos="2160" userDrawn="1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7F7F7F"/>
    <a:srgbClr val="FFFFFF"/>
    <a:srgbClr val="FF8577"/>
    <a:srgbClr val="432A88"/>
    <a:srgbClr val="8F77D5"/>
    <a:srgbClr val="605970"/>
    <a:srgbClr val="433C54"/>
    <a:srgbClr val="DC4C81"/>
    <a:srgbClr val="AD97ED"/>
    <a:srgbClr val="00A3A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009" autoAdjust="0"/>
    <p:restoredTop sz="79651" autoAdjust="0"/>
  </p:normalViewPr>
  <p:slideViewPr>
    <p:cSldViewPr snapToGrid="0" snapToObjects="1">
      <p:cViewPr varScale="1">
        <p:scale>
          <a:sx n="66" d="100"/>
          <a:sy n="66" d="100"/>
        </p:scale>
        <p:origin x="102" y="1278"/>
      </p:cViewPr>
      <p:guideLst/>
    </p:cSldViewPr>
  </p:slideViewPr>
  <p:outlineViewPr>
    <p:cViewPr>
      <p:scale>
        <a:sx n="33" d="100"/>
        <a:sy n="33" d="100"/>
      </p:scale>
      <p:origin x="0" y="-4068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 snapToGrid="0" snapToObjects="1" showGuides="1">
      <p:cViewPr>
        <p:scale>
          <a:sx n="100" d="100"/>
          <a:sy n="100" d="100"/>
        </p:scale>
        <p:origin x="2508" y="72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'1.0' encoding='UTF-8' standalone='yes'?>
<Relationships xmlns="http://schemas.openxmlformats.org/package/2006/relationships"><Relationship Id="rId12" Type="http://schemas.openxmlformats.org/officeDocument/2006/relationships/slide" Target="slides/slide5.xml"/><Relationship Id="rId10" Type="http://schemas.openxmlformats.org/officeDocument/2006/relationships/slide" Target="slides/slide3.xml"/><Relationship Id="rId16" Type="http://schemas.openxmlformats.org/officeDocument/2006/relationships/slide" Target="slides/slide9.xml"/><Relationship Id="rId15" Type="http://schemas.openxmlformats.org/officeDocument/2006/relationships/slide" Target="slides/slide8.xml"/><Relationship Id="rId13" Type="http://schemas.openxmlformats.org/officeDocument/2006/relationships/slide" Target="slides/slide6.xml"/><Relationship Id="rId11" Type="http://schemas.openxmlformats.org/officeDocument/2006/relationships/slide" Target="slides/slide4.xml"/><Relationship Id="rId9" Type="http://schemas.openxmlformats.org/officeDocument/2006/relationships/slide" Target="slides/slide2.xml"/><Relationship Id="rId8" Type="http://schemas.openxmlformats.org/officeDocument/2006/relationships/tableStyles" Target="tableStyles.xml"/><Relationship Id="rId7" Type="http://schemas.openxmlformats.org/officeDocument/2006/relationships/theme" Target="theme/theme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handoutMaster" Target="handoutMasters/handoutMaster1.xml"/><Relationship Id="rId3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14" Type="http://schemas.openxmlformats.org/officeDocument/2006/relationships/slide" Target="slides/slide7.xml"/></Relationships>
</file>

<file path=ppt/charts/_rels/chart1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1.xlsx"/></Relationships>
</file>

<file path=ppt/charts/_rels/chart2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2.xlsx"/></Relationships>
</file>

<file path=ppt/charts/_rels/chart3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3.xlsx"/></Relationships>
</file>

<file path=ppt/charts/_rels/chart4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4.xlsx"/></Relationships>
</file>

<file path=ppt/charts/_rels/chart5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5.xlsx"/></Relationships>
</file>

<file path=ppt/charts/_rels/chart6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6.xlsx"/></Relationships>
</file>

<file path=ppt/charts/_rels/chart7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7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style val="2"/>
  <c:chart>
    <c:plotArea>
      <c:barChart>
        <c:barDir val="bar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Gesamt (n=2046)</c:v>
                </c:pt>
              </c:strCache>
            </c:strRef>
          </c:tx>
          <c:cat>
            <c:strRef>
              <c:f>Sheet1!$A$2:$A$7</c:f>
              <c:strCache>
                <c:ptCount val="6"/>
                <c:pt idx="0">
                  <c:v>Weiß nicht / keine Angabe</c:v>
                </c:pt>
                <c:pt idx="1">
                  <c:v>Mehr als 10</c:v>
                </c:pt>
                <c:pt idx="2">
                  <c:v>5 bis 9</c:v>
                </c:pt>
                <c:pt idx="3">
                  <c:v>3 bis 4</c:v>
                </c:pt>
                <c:pt idx="4">
                  <c:v>1 bis 2</c:v>
                </c:pt>
                <c:pt idx="5">
                  <c:v>Keine</c:v>
                </c:pt>
              </c:strCache>
            </c:strRef>
          </c:cat>
          <c:val>
            <c:numRef>
              <c:f>Sheet1!$B$2:$B$7</c:f>
              <c:numCache>
                <c:formatCode>0.00%</c:formatCode>
                <c:ptCount val="6"/>
                <c:pt idx="0">
                  <c:v>0.0488</c:v>
                </c:pt>
                <c:pt idx="1">
                  <c:v>0.0222</c:v>
                </c:pt>
                <c:pt idx="2">
                  <c:v>0.0902</c:v>
                </c:pt>
                <c:pt idx="3">
                  <c:v>0.3311</c:v>
                </c:pt>
                <c:pt idx="4">
                  <c:v>0.3993</c:v>
                </c:pt>
                <c:pt idx="5">
                  <c:v>0.1084</c:v>
                </c:pt>
              </c:numCache>
            </c:numRef>
          </c:val>
        </c:ser>
        <c:dLbls>
          <c:numFmt formatCode="0%" sourceLinked="0"/>
          <c:txPr>
            <a:bodyPr/>
            <a:lstStyle/>
            <a:p>
              <a:pPr>
                <a:defRPr u="none" sz="1050" b="0" i="0">
                  <a:solidFill>
                    <a:srgbClr val="404040"/>
                  </a:solidFill>
                  <a:latin typeface="Arial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/>
        <c:overlap val="-1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low"/>
        <c:txPr>
          <a:bodyPr/>
          <a:lstStyle/>
          <a:p>
            <a:pPr>
              <a:defRPr u="none" sz="1100" b="0" i="0">
                <a:solidFill>
                  <a:srgbClr val="595959"/>
                </a:solidFill>
                <a:latin typeface="Arial"/>
              </a:defRPr>
            </a:pPr>
          </a:p>
        </c:txPr>
        <c:crossAx val="-2113994440"/>
        <c:crosses val="autoZero"/>
        <c:auto val="1"/>
        <c:lblAlgn val="ctr"/>
        <c:lblOffset val="730"/>
        <c:noMultiLvlLbl val="0"/>
      </c:catAx>
      <c:valAx>
        <c:axId val="-2113994440"/>
        <c:scaling>
          <c:max val="1.0"/>
          <c:min val="0.0"/>
        </c:scaling>
        <c:delete/>
        <c:axPos val="b"/>
        <c:majorTickMark val="out"/>
        <c:minorTickMark val="none"/>
        <c:tickLblPos val="low"/>
        <c:crossAx val="-2068027336"/>
        <c:crosses val="autoZero"/>
        <c:majorUnit val="0.1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style val="2"/>
  <c:chart>
    <c:plotArea>
      <c:barChart>
        <c:barDir val="bar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Gesamt (n=1724)</c:v>
                </c:pt>
              </c:strCache>
            </c:strRef>
          </c:tx>
          <c:cat>
            <c:strRef>
              <c:f>Sheet1!$A$2:$A$5</c:f>
              <c:strCache>
                <c:ptCount val="4"/>
                <c:pt idx="0">
                  <c:v>Weiß nicht / keine Angabe</c:v>
                </c:pt>
                <c:pt idx="1">
                  <c:v>Nein</c:v>
                </c:pt>
                <c:pt idx="2">
                  <c:v>Ja, eine/n</c:v>
                </c:pt>
                <c:pt idx="3">
                  <c:v>Ja, ich zähle mehrere Freunde / Freundinnen in diese Kategorie</c:v>
                </c:pt>
              </c:strCache>
            </c:strRef>
          </c:cat>
          <c:val>
            <c:numRef>
              <c:f>Sheet1!$B$2:$B$5</c:f>
              <c:numCache>
                <c:formatCode>0.00%</c:formatCode>
                <c:ptCount val="4"/>
                <c:pt idx="0">
                  <c:v>0.0259</c:v>
                </c:pt>
                <c:pt idx="1">
                  <c:v>0.211</c:v>
                </c:pt>
                <c:pt idx="2">
                  <c:v>0.4232</c:v>
                </c:pt>
                <c:pt idx="3">
                  <c:v>0.3398</c:v>
                </c:pt>
              </c:numCache>
            </c:numRef>
          </c:val>
        </c:ser>
        <c:dLbls>
          <c:numFmt formatCode="0%" sourceLinked="0"/>
          <c:txPr>
            <a:bodyPr/>
            <a:lstStyle/>
            <a:p>
              <a:pPr>
                <a:defRPr u="none" sz="1050" b="0" i="0">
                  <a:solidFill>
                    <a:srgbClr val="404040"/>
                  </a:solidFill>
                  <a:latin typeface="Arial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/>
        <c:overlap val="-1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low"/>
        <c:txPr>
          <a:bodyPr/>
          <a:lstStyle/>
          <a:p>
            <a:pPr>
              <a:defRPr u="none" sz="1100" b="0" i="0">
                <a:solidFill>
                  <a:srgbClr val="595959"/>
                </a:solidFill>
                <a:latin typeface="Arial"/>
              </a:defRPr>
            </a:pPr>
          </a:p>
        </c:txPr>
        <c:crossAx val="-2113994440"/>
        <c:crosses val="autoZero"/>
        <c:auto val="1"/>
        <c:lblAlgn val="ctr"/>
        <c:lblOffset val="730"/>
        <c:noMultiLvlLbl val="0"/>
      </c:catAx>
      <c:valAx>
        <c:axId val="-2113994440"/>
        <c:scaling>
          <c:max val="1.0"/>
          <c:min val="0.0"/>
        </c:scaling>
        <c:delete/>
        <c:axPos val="b"/>
        <c:majorTickMark val="out"/>
        <c:minorTickMark val="none"/>
        <c:tickLblPos val="low"/>
        <c:crossAx val="-2068027336"/>
        <c:crosses val="autoZero"/>
        <c:majorUnit val="0.1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style val="2"/>
  <c:chart>
    <c:plotArea>
      <c:barChart>
        <c:barDir val="bar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Gesamt (n=1316)</c:v>
                </c:pt>
              </c:strCache>
            </c:strRef>
          </c:tx>
          <c:cat>
            <c:strRef>
              <c:f>Sheet1!$A$2:$A$11</c:f>
              <c:strCache>
                <c:ptCount val="10"/>
                <c:pt idx="0">
                  <c:v>Weiß nicht / keine Angabe</c:v>
                </c:pt>
                <c:pt idx="1">
                  <c:v>Täglich</c:v>
                </c:pt>
                <c:pt idx="2">
                  <c:v>Mehrmals in der Woche</c:v>
                </c:pt>
                <c:pt idx="3">
                  <c:v>1x in der Woche</c:v>
                </c:pt>
                <c:pt idx="4">
                  <c:v>Mehrmals im Monat</c:v>
                </c:pt>
                <c:pt idx="5">
                  <c:v>1x im Monat</c:v>
                </c:pt>
                <c:pt idx="6">
                  <c:v>Mehrmals im Jahr</c:v>
                </c:pt>
                <c:pt idx="7">
                  <c:v>1x im Jahr</c:v>
                </c:pt>
                <c:pt idx="8">
                  <c:v>Seltener als 1x im Jahr</c:v>
                </c:pt>
                <c:pt idx="9">
                  <c:v>Nie</c:v>
                </c:pt>
              </c:strCache>
            </c:strRef>
          </c:cat>
          <c:val>
            <c:numRef>
              <c:f>Sheet1!$B$2:$B$11</c:f>
              <c:numCache>
                <c:formatCode>0.00%</c:formatCode>
                <c:ptCount val="10"/>
                <c:pt idx="0">
                  <c:v>0.0127</c:v>
                </c:pt>
                <c:pt idx="1">
                  <c:v>0.0293</c:v>
                </c:pt>
                <c:pt idx="2">
                  <c:v>0.103</c:v>
                </c:pt>
                <c:pt idx="3">
                  <c:v>0.122</c:v>
                </c:pt>
                <c:pt idx="4">
                  <c:v>0.2524</c:v>
                </c:pt>
                <c:pt idx="5">
                  <c:v>0.1293</c:v>
                </c:pt>
                <c:pt idx="6">
                  <c:v>0.2567</c:v>
                </c:pt>
                <c:pt idx="7">
                  <c:v>0.0424</c:v>
                </c:pt>
                <c:pt idx="8">
                  <c:v>0.0467</c:v>
                </c:pt>
                <c:pt idx="9">
                  <c:v>0.0055</c:v>
                </c:pt>
              </c:numCache>
            </c:numRef>
          </c:val>
        </c:ser>
        <c:dLbls>
          <c:numFmt formatCode="0%" sourceLinked="0"/>
          <c:txPr>
            <a:bodyPr/>
            <a:lstStyle/>
            <a:p>
              <a:pPr>
                <a:defRPr u="none" sz="1050" b="0" i="0">
                  <a:solidFill>
                    <a:srgbClr val="404040"/>
                  </a:solidFill>
                  <a:latin typeface="Arial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/>
        <c:overlap val="-1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low"/>
        <c:txPr>
          <a:bodyPr/>
          <a:lstStyle/>
          <a:p>
            <a:pPr>
              <a:defRPr u="none" sz="1100" b="0" i="0">
                <a:solidFill>
                  <a:srgbClr val="595959"/>
                </a:solidFill>
                <a:latin typeface="Arial"/>
              </a:defRPr>
            </a:pPr>
          </a:p>
        </c:txPr>
        <c:crossAx val="-2113994440"/>
        <c:crosses val="autoZero"/>
        <c:auto val="1"/>
        <c:lblAlgn val="ctr"/>
        <c:lblOffset val="730"/>
        <c:noMultiLvlLbl val="0"/>
      </c:catAx>
      <c:valAx>
        <c:axId val="-2113994440"/>
        <c:scaling>
          <c:max val="1.0"/>
          <c:min val="0.0"/>
        </c:scaling>
        <c:delete/>
        <c:axPos val="b"/>
        <c:majorTickMark val="out"/>
        <c:minorTickMark val="none"/>
        <c:tickLblPos val="low"/>
        <c:crossAx val="-2068027336"/>
        <c:crosses val="autoZero"/>
        <c:majorUnit val="0.1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style val="2"/>
  <c:chart>
    <c:plotArea>
      <c:barChart>
        <c:barDir val="bar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Gesamt (n=2046)</c:v>
                </c:pt>
              </c:strCache>
            </c:strRef>
          </c:tx>
          <c:cat>
            <c:strRef>
              <c:f>Sheet1!$A$2:$A$9</c:f>
              <c:strCache>
                <c:ptCount val="8"/>
                <c:pt idx="0">
                  <c:v>Weiß nicht / keine Angabe</c:v>
                </c:pt>
                <c:pt idx="1">
                  <c:v>Keine</c:v>
                </c:pt>
                <c:pt idx="2">
                  <c:v>Mehr als 200</c:v>
                </c:pt>
                <c:pt idx="3">
                  <c:v>151 bis 200</c:v>
                </c:pt>
                <c:pt idx="4">
                  <c:v>101 bis 150</c:v>
                </c:pt>
                <c:pt idx="5">
                  <c:v>51 bis 100</c:v>
                </c:pt>
                <c:pt idx="6">
                  <c:v>11 bis 50</c:v>
                </c:pt>
                <c:pt idx="7">
                  <c:v>1 bis 10</c:v>
                </c:pt>
              </c:strCache>
            </c:strRef>
          </c:cat>
          <c:val>
            <c:numRef>
              <c:f>Sheet1!$B$2:$B$9</c:f>
              <c:numCache>
                <c:formatCode>0.00%</c:formatCode>
                <c:ptCount val="8"/>
                <c:pt idx="0">
                  <c:v>0.0968</c:v>
                </c:pt>
                <c:pt idx="1">
                  <c:v>0.2529</c:v>
                </c:pt>
                <c:pt idx="2">
                  <c:v>0.1057</c:v>
                </c:pt>
                <c:pt idx="3">
                  <c:v>0.047</c:v>
                </c:pt>
                <c:pt idx="4">
                  <c:v>0.0662</c:v>
                </c:pt>
                <c:pt idx="5">
                  <c:v>0.0933</c:v>
                </c:pt>
                <c:pt idx="6">
                  <c:v>0.1916</c:v>
                </c:pt>
                <c:pt idx="7">
                  <c:v>0.1464</c:v>
                </c:pt>
              </c:numCache>
            </c:numRef>
          </c:val>
        </c:ser>
        <c:dLbls>
          <c:numFmt formatCode="0%" sourceLinked="0"/>
          <c:txPr>
            <a:bodyPr/>
            <a:lstStyle/>
            <a:p>
              <a:pPr>
                <a:defRPr u="none" sz="1050" b="0" i="0">
                  <a:solidFill>
                    <a:srgbClr val="404040"/>
                  </a:solidFill>
                  <a:latin typeface="Arial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/>
        <c:overlap val="-1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low"/>
        <c:txPr>
          <a:bodyPr/>
          <a:lstStyle/>
          <a:p>
            <a:pPr>
              <a:defRPr u="none" sz="1100" b="0" i="0">
                <a:solidFill>
                  <a:srgbClr val="595959"/>
                </a:solidFill>
                <a:latin typeface="Arial"/>
              </a:defRPr>
            </a:pPr>
          </a:p>
        </c:txPr>
        <c:crossAx val="-2113994440"/>
        <c:crosses val="autoZero"/>
        <c:auto val="1"/>
        <c:lblAlgn val="ctr"/>
        <c:lblOffset val="730"/>
        <c:noMultiLvlLbl val="0"/>
      </c:catAx>
      <c:valAx>
        <c:axId val="-2113994440"/>
        <c:scaling>
          <c:max val="1.0"/>
          <c:min val="0.0"/>
        </c:scaling>
        <c:delete/>
        <c:axPos val="b"/>
        <c:majorTickMark val="out"/>
        <c:minorTickMark val="none"/>
        <c:tickLblPos val="low"/>
        <c:crossAx val="-2068027336"/>
        <c:crosses val="autoZero"/>
        <c:majorUnit val="0.1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style val="2"/>
  <c:chart>
    <c:plotArea>
      <c:barChart>
        <c:barDir val="bar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Gesamt (n=2046)</c:v>
                </c:pt>
              </c:strCache>
            </c:strRef>
          </c:tx>
          <c:cat>
            <c:strRef>
              <c:f>Sheet1!$A$2:$A$9</c:f>
              <c:strCache>
                <c:ptCount val="8"/>
                <c:pt idx="0">
                  <c:v>Weiß nicht / keine Angabe</c:v>
                </c:pt>
                <c:pt idx="1">
                  <c:v>Nein, keine</c:v>
                </c:pt>
                <c:pt idx="2">
                  <c:v>Ja, mehr als 100</c:v>
                </c:pt>
                <c:pt idx="3">
                  <c:v>Ja, 51 bis 100</c:v>
                </c:pt>
                <c:pt idx="4">
                  <c:v>Ja, 21 bis 50</c:v>
                </c:pt>
                <c:pt idx="5">
                  <c:v>Ja, 11 bis 20</c:v>
                </c:pt>
                <c:pt idx="6">
                  <c:v>Ja, 3 bis 10</c:v>
                </c:pt>
                <c:pt idx="7">
                  <c:v>Ja, 1 bis 2</c:v>
                </c:pt>
              </c:strCache>
            </c:strRef>
          </c:cat>
          <c:val>
            <c:numRef>
              <c:f>Sheet1!$B$2:$B$9</c:f>
              <c:numCache>
                <c:formatCode>0.00%</c:formatCode>
                <c:ptCount val="8"/>
                <c:pt idx="0">
                  <c:v>0.0604</c:v>
                </c:pt>
                <c:pt idx="1">
                  <c:v>0.3443</c:v>
                </c:pt>
                <c:pt idx="2">
                  <c:v>0.0166</c:v>
                </c:pt>
                <c:pt idx="3">
                  <c:v>0.0259</c:v>
                </c:pt>
                <c:pt idx="4">
                  <c:v>0.0478</c:v>
                </c:pt>
                <c:pt idx="5">
                  <c:v>0.0793</c:v>
                </c:pt>
                <c:pt idx="6">
                  <c:v>0.2135</c:v>
                </c:pt>
                <c:pt idx="7">
                  <c:v>0.2123</c:v>
                </c:pt>
              </c:numCache>
            </c:numRef>
          </c:val>
        </c:ser>
        <c:dLbls>
          <c:numFmt formatCode="0%" sourceLinked="0"/>
          <c:txPr>
            <a:bodyPr/>
            <a:lstStyle/>
            <a:p>
              <a:pPr>
                <a:defRPr u="none" sz="1050" b="0" i="0">
                  <a:solidFill>
                    <a:srgbClr val="404040"/>
                  </a:solidFill>
                  <a:latin typeface="Arial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/>
        <c:overlap val="-1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low"/>
        <c:txPr>
          <a:bodyPr/>
          <a:lstStyle/>
          <a:p>
            <a:pPr>
              <a:defRPr u="none" sz="1100" b="0" i="0">
                <a:solidFill>
                  <a:srgbClr val="595959"/>
                </a:solidFill>
                <a:latin typeface="Arial"/>
              </a:defRPr>
            </a:pPr>
          </a:p>
        </c:txPr>
        <c:crossAx val="-2113994440"/>
        <c:crosses val="autoZero"/>
        <c:auto val="1"/>
        <c:lblAlgn val="ctr"/>
        <c:lblOffset val="730"/>
        <c:noMultiLvlLbl val="0"/>
      </c:catAx>
      <c:valAx>
        <c:axId val="-2113994440"/>
        <c:scaling>
          <c:max val="1.0"/>
          <c:min val="0.0"/>
        </c:scaling>
        <c:delete/>
        <c:axPos val="b"/>
        <c:majorTickMark val="out"/>
        <c:minorTickMark val="none"/>
        <c:tickLblPos val="low"/>
        <c:crossAx val="-2068027336"/>
        <c:crosses val="autoZero"/>
        <c:majorUnit val="0.1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style val="2"/>
  <c:chart>
    <c:plotArea>
      <c:barChart>
        <c:barDir val="bar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Gesamt (n=2046)</c:v>
                </c:pt>
              </c:strCache>
            </c:strRef>
          </c:tx>
          <c:cat>
            <c:strRef>
              <c:f>Sheet1!$A$2:$A$11</c:f>
              <c:strCache>
                <c:ptCount val="10"/>
                <c:pt idx="0">
                  <c:v>Weiß nicht / keine Angabe</c:v>
                </c:pt>
                <c:pt idx="1">
                  <c:v>Mit niemandem - ich teile meine tiefen Gedanken und Gefühle nicht mit anderen Personen</c:v>
                </c:pt>
                <c:pt idx="2">
                  <c:v>Mit einer anderen Person / anderen Personengruppen</c:v>
                </c:pt>
                <c:pt idx="3">
                  <c:v>Mit meinen freundschaftlichen Kontakten in sozialen Netzwerken</c:v>
                </c:pt>
                <c:pt idx="4">
                  <c:v>Mit meinen Arbeitskollegen</c:v>
                </c:pt>
                <c:pt idx="5">
                  <c:v>Mit meinem/r Arzt / Ärztin bzw. Therapeut/in</c:v>
                </c:pt>
                <c:pt idx="6">
                  <c:v>Mit meinem/r besten/r Freund/in</c:v>
                </c:pt>
                <c:pt idx="7">
                  <c:v>Mit meinen engen Freunden</c:v>
                </c:pt>
                <c:pt idx="8">
                  <c:v>Mit meiner Familie</c:v>
                </c:pt>
                <c:pt idx="9">
                  <c:v>Mit meinem/r Partner/in</c:v>
                </c:pt>
              </c:strCache>
            </c:strRef>
          </c:cat>
          <c:val>
            <c:numRef>
              <c:f>Sheet1!$B$2:$B$11</c:f>
              <c:numCache>
                <c:formatCode>0.00%</c:formatCode>
                <c:ptCount val="10"/>
                <c:pt idx="0">
                  <c:v>0.0511</c:v>
                </c:pt>
                <c:pt idx="1">
                  <c:v>0.1287</c:v>
                </c:pt>
                <c:pt idx="2">
                  <c:v>0.0327</c:v>
                </c:pt>
                <c:pt idx="3">
                  <c:v>0.0368</c:v>
                </c:pt>
                <c:pt idx="4">
                  <c:v>0.0491</c:v>
                </c:pt>
                <c:pt idx="5">
                  <c:v>0.0824</c:v>
                </c:pt>
                <c:pt idx="6">
                  <c:v>0.1235</c:v>
                </c:pt>
                <c:pt idx="7">
                  <c:v>0.3801</c:v>
                </c:pt>
                <c:pt idx="8">
                  <c:v>0.4364</c:v>
                </c:pt>
                <c:pt idx="9">
                  <c:v>0.4639</c:v>
                </c:pt>
              </c:numCache>
            </c:numRef>
          </c:val>
        </c:ser>
        <c:dLbls>
          <c:numFmt formatCode="0%" sourceLinked="0"/>
          <c:txPr>
            <a:bodyPr/>
            <a:lstStyle/>
            <a:p>
              <a:pPr>
                <a:defRPr u="none" sz="1050" b="0" i="0">
                  <a:solidFill>
                    <a:srgbClr val="404040"/>
                  </a:solidFill>
                  <a:latin typeface="Arial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/>
        <c:overlap val="-1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low"/>
        <c:txPr>
          <a:bodyPr/>
          <a:lstStyle/>
          <a:p>
            <a:pPr>
              <a:defRPr u="none" sz="1100" b="0" i="0">
                <a:solidFill>
                  <a:srgbClr val="595959"/>
                </a:solidFill>
                <a:latin typeface="Arial"/>
              </a:defRPr>
            </a:pPr>
          </a:p>
        </c:txPr>
        <c:crossAx val="-2113994440"/>
        <c:crosses val="autoZero"/>
        <c:auto val="1"/>
        <c:lblAlgn val="ctr"/>
        <c:lblOffset val="730"/>
        <c:noMultiLvlLbl val="0"/>
      </c:catAx>
      <c:valAx>
        <c:axId val="-2113994440"/>
        <c:scaling>
          <c:max val="1.0"/>
          <c:min val="0.0"/>
        </c:scaling>
        <c:delete/>
        <c:axPos val="b"/>
        <c:majorTickMark val="out"/>
        <c:minorTickMark val="none"/>
        <c:tickLblPos val="low"/>
        <c:crossAx val="-2068027336"/>
        <c:crosses val="autoZero"/>
        <c:majorUnit val="0.1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style val="2"/>
  <c:chart>
    <c:plotArea>
      <c:barChart>
        <c:barDir val="bar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Gesamt (n=2046)</c:v>
                </c:pt>
              </c:strCache>
            </c:strRef>
          </c:tx>
          <c:cat>
            <c:strRef>
              <c:f>Sheet1!$A$2:$A$11</c:f>
              <c:strCache>
                <c:ptCount val="10"/>
                <c:pt idx="0">
                  <c:v>Weiß nicht / keine Angabe</c:v>
                </c:pt>
                <c:pt idx="1">
                  <c:v>Mit niemandem - ich verbringe Silvester alleine</c:v>
                </c:pt>
                <c:pt idx="2">
                  <c:v>Kann ich nicht sagen, ich habe noch keine Pläne für Silvester</c:v>
                </c:pt>
                <c:pt idx="3">
                  <c:v>Mit sonstigen Personen / Personengruppen</c:v>
                </c:pt>
                <c:pt idx="4">
                  <c:v>Mit Personen in sozialen Netzwerken (online)</c:v>
                </c:pt>
                <c:pt idx="5">
                  <c:v>Mit unbekannten Personen - ich gehe auf eine Party / Veranstaltung, auf der ich kaum jemanden kenne</c:v>
                </c:pt>
                <c:pt idx="6">
                  <c:v>Mit Arbeitskollegen</c:v>
                </c:pt>
                <c:pt idx="7">
                  <c:v>Mit Freunden / Bekannten</c:v>
                </c:pt>
                <c:pt idx="8">
                  <c:v>Mit meiner Familie</c:v>
                </c:pt>
                <c:pt idx="9">
                  <c:v>Mit meinem/r Partner/in</c:v>
                </c:pt>
              </c:strCache>
            </c:strRef>
          </c:cat>
          <c:val>
            <c:numRef>
              <c:f>Sheet1!$B$2:$B$11</c:f>
              <c:numCache>
                <c:formatCode>0.00%</c:formatCode>
                <c:ptCount val="10"/>
                <c:pt idx="0">
                  <c:v>0.0791</c:v>
                </c:pt>
                <c:pt idx="1">
                  <c:v>0.099</c:v>
                </c:pt>
                <c:pt idx="2">
                  <c:v>0.086</c:v>
                </c:pt>
                <c:pt idx="3">
                  <c:v>0.0161</c:v>
                </c:pt>
                <c:pt idx="4">
                  <c:v>0.0124</c:v>
                </c:pt>
                <c:pt idx="5">
                  <c:v>0.0195</c:v>
                </c:pt>
                <c:pt idx="6">
                  <c:v>0.0201</c:v>
                </c:pt>
                <c:pt idx="7">
                  <c:v>0.2342</c:v>
                </c:pt>
                <c:pt idx="8">
                  <c:v>0.332</c:v>
                </c:pt>
                <c:pt idx="9">
                  <c:v>0.3695</c:v>
                </c:pt>
              </c:numCache>
            </c:numRef>
          </c:val>
        </c:ser>
        <c:dLbls>
          <c:numFmt formatCode="0%" sourceLinked="0"/>
          <c:txPr>
            <a:bodyPr/>
            <a:lstStyle/>
            <a:p>
              <a:pPr>
                <a:defRPr u="none" sz="1050" b="0" i="0">
                  <a:solidFill>
                    <a:srgbClr val="404040"/>
                  </a:solidFill>
                  <a:latin typeface="Arial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/>
        <c:overlap val="-1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low"/>
        <c:txPr>
          <a:bodyPr/>
          <a:lstStyle/>
          <a:p>
            <a:pPr>
              <a:defRPr u="none" sz="1100" b="0" i="0">
                <a:solidFill>
                  <a:srgbClr val="595959"/>
                </a:solidFill>
                <a:latin typeface="Arial"/>
              </a:defRPr>
            </a:pPr>
          </a:p>
        </c:txPr>
        <c:crossAx val="-2113994440"/>
        <c:crosses val="autoZero"/>
        <c:auto val="1"/>
        <c:lblAlgn val="ctr"/>
        <c:lblOffset val="730"/>
        <c:noMultiLvlLbl val="0"/>
      </c:catAx>
      <c:valAx>
        <c:axId val="-2113994440"/>
        <c:scaling>
          <c:max val="1.0"/>
          <c:min val="0.0"/>
        </c:scaling>
        <c:delete/>
        <c:axPos val="b"/>
        <c:majorTickMark val="out"/>
        <c:minorTickMark val="none"/>
        <c:tickLblPos val="low"/>
        <c:crossAx val="-2068027336"/>
        <c:crosses val="autoZero"/>
        <c:majorUnit val="0.1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handoutMasters/_rels/handout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96474F6-0813-4E9E-BD01-DD98AB917DB0}" type="datetimeFigureOut">
              <a:rPr lang="en-US" smtClean="0"/>
              <a:t>11/12/2019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6C45997-05F8-4CAF-948E-9C18C89C666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1366353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0175" y="117475"/>
            <a:ext cx="2489200" cy="140176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2860288" y="117089"/>
            <a:ext cx="3808141" cy="140191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C673C71-BADA-7840-A739-1AAC7105DD65}" type="slidenum">
              <a:rPr lang="en-US" smtClean="0"/>
              <a:t>‹#›</a:t>
            </a:fld>
            <a:endParaRPr lang="en-US"/>
          </a:p>
        </p:txBody>
      </p:sp>
      <p:sp>
        <p:nvSpPr>
          <p:cNvPr id="8" name="TextBox 7"/>
          <p:cNvSpPr txBox="1"/>
          <p:nvPr/>
        </p:nvSpPr>
        <p:spPr>
          <a:xfrm>
            <a:off x="39031" y="2018371"/>
            <a:ext cx="599378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SUPPORTING INFORMATION:</a:t>
            </a:r>
          </a:p>
        </p:txBody>
      </p:sp>
      <p:cxnSp>
        <p:nvCxnSpPr>
          <p:cNvPr id="10" name="Straight Connector 9"/>
          <p:cNvCxnSpPr/>
          <p:nvPr/>
        </p:nvCxnSpPr>
        <p:spPr>
          <a:xfrm>
            <a:off x="128239" y="2387703"/>
            <a:ext cx="6540190" cy="0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56831755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'1.0' encoding='UTF-8' standalone='yes'?>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'1.0' encoding='UTF-8' standalone='yes'?>
<Relationships xmlns="http://schemas.openxmlformats.org/package/2006/relationships"><Relationship Id="rId8" Type="http://schemas.openxmlformats.org/officeDocument/2006/relationships/image" Target="../media/image11.png"/><Relationship Id="rId7" Type="http://schemas.openxmlformats.org/officeDocument/2006/relationships/image" Target="../media/image10.png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7.png"/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8.xml.rels><?xml version='1.0' encoding='UTF-8' standalone='yes'?>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1.xml"/></Relationships>
</file>

<file path=ppt/slideLayouts/_rels/slideLayout29.xml.rels><?xml version='1.0' encoding='UTF-8' standalone='yes'?>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1.xml"/></Relationships>
</file>

<file path=ppt/slideLayouts/_rels/slideLayout30.xml.rels><?xml version='1.0' encoding='UTF-8' standalone='yes'?>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1.xml"/></Relationships>
</file>

<file path=ppt/slideLayouts/_rels/slideLayout31.xml.rels><?xml version='1.0' encoding='UTF-8' standalone='yes'?>
<Relationships xmlns="http://schemas.openxmlformats.org/package/2006/relationships"><Relationship Id="rId2" Type="http://schemas.openxmlformats.org/officeDocument/2006/relationships/image" Target="../media/image13.emf"/><Relationship Id="rId1" Type="http://schemas.openxmlformats.org/officeDocument/2006/relationships/slideMaster" Target="../slideMasters/slideMaster1.xml"/></Relationships>
</file>

<file path=ppt/slideLayouts/_rels/slideLayout32.xml.rels><?xml version='1.0' encoding='UTF-8' standalone='yes'?>
<Relationships xmlns="http://schemas.openxmlformats.org/package/2006/relationships"><Relationship Id="rId2" Type="http://schemas.openxmlformats.org/officeDocument/2006/relationships/image" Target="../media/image14.emf"/><Relationship Id="rId1" Type="http://schemas.openxmlformats.org/officeDocument/2006/relationships/slideMaster" Target="../slideMasters/slideMaster1.xml"/></Relationships>
</file>

<file path=ppt/slideLayouts/_rels/slideLayout33.xml.rels><?xml version='1.0' encoding='UTF-8' standalone='yes'?>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1.xml"/></Relationships>
</file>

<file path=ppt/slideLayouts/_rels/slideLayout34.xml.rels><?xml version='1.0' encoding='UTF-8' standalone='yes'?>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Master" Target="../slideMasters/slideMaster1.xml"/></Relationships>
</file>

<file path=ppt/slideLayouts/_rels/slideLayout3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_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 hasCustomPrompt="1"/>
          </p:nvPr>
        </p:nvSpPr>
        <p:spPr>
          <a:xfrm>
            <a:off x="777600" y="277199"/>
            <a:ext cx="10634400" cy="802800"/>
          </a:xfrm>
        </p:spPr>
        <p:txBody>
          <a:bodyPr/>
          <a:lstStyle>
            <a:lvl1pPr>
              <a:defRPr/>
            </a:lvl1pPr>
          </a:lstStyle>
          <a:p>
            <a:r>
              <a:rPr lang="en-US" dirty="0"/>
              <a:t>Single Chart</a:t>
            </a:r>
          </a:p>
        </p:txBody>
      </p:sp>
      <p:sp>
        <p:nvSpPr>
          <p:cNvPr id="7" name="Footer Placeholder 11"/>
          <p:cNvSpPr>
            <a:spLocks noGrp="1"/>
          </p:cNvSpPr>
          <p:nvPr>
            <p:ph type="ftr" sz="quarter" idx="3"/>
          </p:nvPr>
        </p:nvSpPr>
        <p:spPr>
          <a:xfrm>
            <a:off x="826238" y="6437376"/>
            <a:ext cx="10634400" cy="283464"/>
          </a:xfrm>
          <a:prstGeom prst="rect">
            <a:avLst/>
          </a:prstGeom>
        </p:spPr>
        <p:txBody>
          <a:bodyPr vert="horz" lIns="91440" tIns="0" rIns="91440" bIns="0" rtlCol="0" anchor="b" anchorCtr="0">
            <a:noAutofit/>
          </a:bodyPr>
          <a:lstStyle>
            <a:lvl1pPr algn="l">
              <a:defRPr sz="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B97DAADA-EE63-2044-A643-9587567FB5D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71918" y="6019931"/>
            <a:ext cx="1188720" cy="276149"/>
          </a:xfrm>
          <a:prstGeom prst="rect">
            <a:avLst/>
          </a:prstGeom>
        </p:spPr>
      </p:pic>
      <p:sp>
        <p:nvSpPr>
          <p:cNvPr id="4" name="Text Placeholder 3"/>
          <p:cNvSpPr>
            <a:spLocks noGrp="1"/>
          </p:cNvSpPr>
          <p:nvPr>
            <p:ph type="body" sz="quarter" idx="10" hasCustomPrompt="1"/>
          </p:nvPr>
        </p:nvSpPr>
        <p:spPr>
          <a:xfrm>
            <a:off x="777875" y="1098000"/>
            <a:ext cx="10634663" cy="327600"/>
          </a:xfrm>
        </p:spPr>
        <p:txBody>
          <a:bodyPr anchor="ctr" anchorCtr="0">
            <a:noAutofit/>
          </a:bodyPr>
          <a:lstStyle>
            <a:lvl1pPr>
              <a:defRPr sz="1600" baseline="0">
                <a:solidFill>
                  <a:srgbClr val="7F7F7F"/>
                </a:solidFill>
              </a:defRPr>
            </a:lvl1pPr>
            <a:lvl5pPr>
              <a:defRPr sz="1600" baseline="0">
                <a:solidFill>
                  <a:srgbClr val="7F7F7F"/>
                </a:solidFill>
                <a:latin typeface="Arial" panose="020B0604020202020204" pitchFamily="34" charset="0"/>
              </a:defRPr>
            </a:lvl5pPr>
          </a:lstStyle>
          <a:p>
            <a:pPr lvl="0"/>
            <a:r>
              <a:rPr lang="da-DK" dirty="0" smtClean="0"/>
              <a:t> </a:t>
            </a:r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1834899186"/>
      </p:ext>
    </p:extLst>
  </p:cSld>
  <p:clrMapOvr>
    <a:masterClrMapping/>
  </p:clrMapOvr>
  <p:extLst mod="1">
    <p:ext uri="{DCECCB84-F9BA-43D5-87BE-67443E8EF086}">
      <p15:sldGuideLst xmlns:p15="http://schemas.microsoft.com/office/powerpoint/2012/main">
        <p15:guide id="1" orient="horz" pos="1394">
          <p15:clr>
            <a:srgbClr val="FBAE40"/>
          </p15:clr>
        </p15:guide>
        <p15:guide id="2" orient="horz" pos="3828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&amp;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dirty="0"/>
              <a:t>Single Chart</a:t>
            </a:r>
          </a:p>
        </p:txBody>
      </p:sp>
      <p:sp>
        <p:nvSpPr>
          <p:cNvPr id="7" name="Footer Placeholder 11"/>
          <p:cNvSpPr>
            <a:spLocks noGrp="1"/>
          </p:cNvSpPr>
          <p:nvPr>
            <p:ph type="ftr" sz="quarter" idx="3"/>
          </p:nvPr>
        </p:nvSpPr>
        <p:spPr>
          <a:xfrm>
            <a:off x="826238" y="6437376"/>
            <a:ext cx="10634400" cy="283464"/>
          </a:xfrm>
          <a:prstGeom prst="rect">
            <a:avLst/>
          </a:prstGeom>
        </p:spPr>
        <p:txBody>
          <a:bodyPr vert="horz" lIns="91440" tIns="0" rIns="91440" bIns="0" rtlCol="0" anchor="b" anchorCtr="0">
            <a:noAutofit/>
          </a:bodyPr>
          <a:lstStyle>
            <a:lvl1pPr algn="l">
              <a:defRPr sz="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10" name="Text Placeholder 5">
            <a:extLst>
              <a:ext uri="{FF2B5EF4-FFF2-40B4-BE49-F238E27FC236}">
                <a16:creationId xmlns:a16="http://schemas.microsoft.com/office/drawing/2014/main" id="{F0159494-11C6-E74E-8D57-F829B0B264DA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777600" y="1152000"/>
            <a:ext cx="10634400" cy="313932"/>
          </a:xfrm>
          <a:noFill/>
        </p:spPr>
        <p:txBody>
          <a:bodyPr wrap="square" anchor="ctr" anchorCtr="0">
            <a:spAutoFit/>
          </a:bodyPr>
          <a:lstStyle>
            <a:lvl1pPr algn="ctr">
              <a:defRPr sz="1600" b="1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en-US" dirty="0"/>
              <a:t>Title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B97DAADA-EE63-2044-A643-9587567FB5D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71918" y="6019931"/>
            <a:ext cx="1188720" cy="2761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66491068"/>
      </p:ext>
    </p:extLst>
  </p:cSld>
  <p:clrMapOvr>
    <a:masterClrMapping/>
  </p:clrMapOvr>
  <p:extLst mod="1">
    <p:ext uri="{DCECCB84-F9BA-43D5-87BE-67443E8EF086}">
      <p15:sldGuideLst xmlns:p15="http://schemas.microsoft.com/office/powerpoint/2012/main">
        <p15:guide id="1" orient="horz" pos="1394">
          <p15:clr>
            <a:srgbClr val="FBAE40"/>
          </p15:clr>
        </p15:guide>
        <p15:guide id="2" orient="horz" pos="3828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_only_logo_le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/>
          <p:cNvSpPr>
            <a:spLocks noGrp="1"/>
          </p:cNvSpPr>
          <p:nvPr>
            <p:ph type="title" hasCustomPrompt="1"/>
          </p:nvPr>
        </p:nvSpPr>
        <p:spPr>
          <a:xfrm>
            <a:off x="777600" y="280800"/>
            <a:ext cx="10634400" cy="831600"/>
          </a:xfrm>
        </p:spPr>
        <p:txBody>
          <a:bodyPr anchor="b" anchorCtr="0">
            <a:noAutofit/>
          </a:bodyPr>
          <a:lstStyle>
            <a:lvl1pPr>
              <a:defRPr/>
            </a:lvl1pPr>
          </a:lstStyle>
          <a:p>
            <a:r>
              <a:rPr lang="en-US" dirty="0"/>
              <a:t>Single Chart</a:t>
            </a:r>
          </a:p>
        </p:txBody>
      </p:sp>
      <p:sp>
        <p:nvSpPr>
          <p:cNvPr id="10" name="Text Placeholder 5">
            <a:extLst>
              <a:ext uri="{FF2B5EF4-FFF2-40B4-BE49-F238E27FC236}">
                <a16:creationId xmlns:a16="http://schemas.microsoft.com/office/drawing/2014/main" id="{F0159494-11C6-E74E-8D57-F829B0B264DA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777600" y="1098000"/>
            <a:ext cx="10634400" cy="327600"/>
          </a:xfrm>
          <a:solidFill>
            <a:srgbClr val="FFFFFF"/>
          </a:solidFill>
        </p:spPr>
        <p:txBody>
          <a:bodyPr wrap="square" tIns="0" bIns="0" anchor="ctr" anchorCtr="0">
            <a:noAutofit/>
          </a:bodyPr>
          <a:lstStyle>
            <a:lvl1pPr algn="l">
              <a:defRPr sz="1600" b="0" baseline="0">
                <a:solidFill>
                  <a:srgbClr val="7F7F7F"/>
                </a:solidFill>
              </a:defRPr>
            </a:lvl1pPr>
          </a:lstStyle>
          <a:p>
            <a:pPr lvl="0"/>
            <a:r>
              <a:rPr lang="en-US" dirty="0" smtClean="0"/>
              <a:t> </a:t>
            </a:r>
            <a:endParaRPr lang="en-US" dirty="0"/>
          </a:p>
        </p:txBody>
      </p:sp>
      <p:sp>
        <p:nvSpPr>
          <p:cNvPr id="7" name="Footer Placeholder 11"/>
          <p:cNvSpPr>
            <a:spLocks noGrp="1"/>
          </p:cNvSpPr>
          <p:nvPr>
            <p:ph type="ftr" sz="quarter" idx="3"/>
          </p:nvPr>
        </p:nvSpPr>
        <p:spPr>
          <a:xfrm>
            <a:off x="826238" y="6437376"/>
            <a:ext cx="10634400" cy="283464"/>
          </a:xfrm>
          <a:prstGeom prst="rect">
            <a:avLst/>
          </a:prstGeom>
        </p:spPr>
        <p:txBody>
          <a:bodyPr vert="horz" lIns="91440" tIns="0" rIns="91440" bIns="0" rtlCol="0" anchor="b" anchorCtr="0">
            <a:noAutofit/>
          </a:bodyPr>
          <a:lstStyle>
            <a:lvl1pPr algn="l">
              <a:defRPr sz="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66208250"/>
      </p:ext>
    </p:extLst>
  </p:cSld>
  <p:clrMapOvr>
    <a:masterClrMapping/>
  </p:clrMapOvr>
  <p:extLst mod="1">
    <p:ext uri="{DCECCB84-F9BA-43D5-87BE-67443E8EF086}">
      <p15:sldGuideLst xmlns:p15="http://schemas.microsoft.com/office/powerpoint/2012/main">
        <p15:guide id="1" orient="horz" pos="1394">
          <p15:clr>
            <a:srgbClr val="FBAE40"/>
          </p15:clr>
        </p15:guide>
        <p15:guide id="2" orient="horz" pos="3828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irst Slide - Presenta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>
            <a:extLst>
              <a:ext uri="{FF2B5EF4-FFF2-40B4-BE49-F238E27FC236}">
                <a16:creationId xmlns:a16="http://schemas.microsoft.com/office/drawing/2014/main" id="{5D9808CD-5210-3F4A-AA23-FC304081FFC8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6993858" y="6064"/>
            <a:ext cx="4771571" cy="6858000"/>
          </a:xfrm>
          <a:prstGeom prst="rect">
            <a:avLst/>
          </a:prstGeom>
        </p:spPr>
      </p:pic>
      <p:sp>
        <p:nvSpPr>
          <p:cNvPr id="26" name="Text Placeholder 4"/>
          <p:cNvSpPr>
            <a:spLocks noGrp="1"/>
          </p:cNvSpPr>
          <p:nvPr>
            <p:ph type="body" sz="quarter" idx="11" hasCustomPrompt="1"/>
          </p:nvPr>
        </p:nvSpPr>
        <p:spPr>
          <a:xfrm>
            <a:off x="1889799" y="1543288"/>
            <a:ext cx="8160001" cy="360000"/>
          </a:xfrm>
        </p:spPr>
        <p:txBody>
          <a:bodyPr>
            <a:noAutofit/>
          </a:bodyPr>
          <a:lstStyle>
            <a:lvl1pPr>
              <a:lnSpc>
                <a:spcPct val="100000"/>
              </a:lnSpc>
              <a:defRPr sz="1800">
                <a:solidFill>
                  <a:srgbClr val="332C41">
                    <a:alpha val="50000"/>
                  </a:srgb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GB" dirty="0"/>
              <a:t>Tuesday, 16 April 2019</a:t>
            </a:r>
            <a:endParaRPr lang="en-US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3CA0EC70-9AE3-D149-9A28-F04398396A8B}"/>
              </a:ext>
            </a:extLst>
          </p:cNvPr>
          <p:cNvSpPr txBox="1"/>
          <p:nvPr userDrawn="1"/>
        </p:nvSpPr>
        <p:spPr>
          <a:xfrm>
            <a:off x="4722471" y="2627453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sz="1800" dirty="0"/>
          </a:p>
        </p:txBody>
      </p:sp>
      <p:sp>
        <p:nvSpPr>
          <p:cNvPr id="10" name="Text Placeholder 4">
            <a:extLst>
              <a:ext uri="{FF2B5EF4-FFF2-40B4-BE49-F238E27FC236}">
                <a16:creationId xmlns:a16="http://schemas.microsoft.com/office/drawing/2014/main" id="{44D6EFC6-ADA4-5D43-80B0-3BFC5EF96ECD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870530" y="3517066"/>
            <a:ext cx="8160000" cy="369332"/>
          </a:xfrm>
        </p:spPr>
        <p:txBody>
          <a:bodyPr>
            <a:spAutoFit/>
          </a:bodyPr>
          <a:lstStyle>
            <a:lvl1pPr>
              <a:lnSpc>
                <a:spcPct val="100000"/>
              </a:lnSpc>
              <a:defRPr sz="1800">
                <a:solidFill>
                  <a:srgbClr val="332C41">
                    <a:alpha val="50000"/>
                  </a:srgb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Further Information</a:t>
            </a:r>
          </a:p>
        </p:txBody>
      </p:sp>
      <p:sp>
        <p:nvSpPr>
          <p:cNvPr id="17" name="Title 3">
            <a:extLst>
              <a:ext uri="{FF2B5EF4-FFF2-40B4-BE49-F238E27FC236}">
                <a16:creationId xmlns:a16="http://schemas.microsoft.com/office/drawing/2014/main" id="{3EB61425-7076-7940-8CB4-73E10E0A081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889799" y="1903288"/>
            <a:ext cx="8160001" cy="1543288"/>
          </a:xfrm>
        </p:spPr>
        <p:txBody>
          <a:bodyPr>
            <a:noAutofit/>
          </a:bodyPr>
          <a:lstStyle>
            <a:lvl1pPr>
              <a:lnSpc>
                <a:spcPct val="100000"/>
              </a:lnSpc>
              <a:defRPr sz="4800">
                <a:solidFill>
                  <a:schemeClr val="tx2"/>
                </a:solidFill>
              </a:defRPr>
            </a:lvl1pPr>
          </a:lstStyle>
          <a:p>
            <a:r>
              <a:rPr lang="en-US" dirty="0"/>
              <a:t>Internal/Sales Presentation on two lines</a:t>
            </a:r>
          </a:p>
        </p:txBody>
      </p:sp>
      <p:pic>
        <p:nvPicPr>
          <p:cNvPr id="11" name="Picture 10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70530" y="5022000"/>
            <a:ext cx="2029968" cy="472983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First Slide - Presentation">
    <p:bg>
      <p:bgPr>
        <a:solidFill>
          <a:srgbClr val="432B8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753225" y="0"/>
            <a:ext cx="5124450" cy="6858000"/>
          </a:xfrm>
          <a:prstGeom prst="rect">
            <a:avLst/>
          </a:prstGeom>
        </p:spPr>
      </p:pic>
      <p:sp>
        <p:nvSpPr>
          <p:cNvPr id="26" name="Text Placeholder 4"/>
          <p:cNvSpPr>
            <a:spLocks noGrp="1"/>
          </p:cNvSpPr>
          <p:nvPr>
            <p:ph type="body" sz="quarter" idx="11" hasCustomPrompt="1"/>
          </p:nvPr>
        </p:nvSpPr>
        <p:spPr>
          <a:xfrm>
            <a:off x="1889799" y="1543288"/>
            <a:ext cx="8160001" cy="360000"/>
          </a:xfrm>
        </p:spPr>
        <p:txBody>
          <a:bodyPr>
            <a:noAutofit/>
          </a:bodyPr>
          <a:lstStyle>
            <a:lvl1pPr>
              <a:lnSpc>
                <a:spcPct val="100000"/>
              </a:lnSpc>
              <a:defRPr sz="1800">
                <a:solidFill>
                  <a:schemeClr val="bg1">
                    <a:alpha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GB" dirty="0"/>
              <a:t>Tuesday, 16 April 2019</a:t>
            </a:r>
            <a:endParaRPr lang="en-US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3CA0EC70-9AE3-D149-9A28-F04398396A8B}"/>
              </a:ext>
            </a:extLst>
          </p:cNvPr>
          <p:cNvSpPr txBox="1"/>
          <p:nvPr userDrawn="1"/>
        </p:nvSpPr>
        <p:spPr>
          <a:xfrm>
            <a:off x="4722471" y="2627453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sz="1800" dirty="0"/>
          </a:p>
        </p:txBody>
      </p:sp>
      <p:sp>
        <p:nvSpPr>
          <p:cNvPr id="10" name="Text Placeholder 4">
            <a:extLst>
              <a:ext uri="{FF2B5EF4-FFF2-40B4-BE49-F238E27FC236}">
                <a16:creationId xmlns:a16="http://schemas.microsoft.com/office/drawing/2014/main" id="{44D6EFC6-ADA4-5D43-80B0-3BFC5EF96ECD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889799" y="3476505"/>
            <a:ext cx="8160000" cy="369332"/>
          </a:xfrm>
        </p:spPr>
        <p:txBody>
          <a:bodyPr>
            <a:spAutoFit/>
          </a:bodyPr>
          <a:lstStyle>
            <a:lvl1pPr>
              <a:lnSpc>
                <a:spcPct val="100000"/>
              </a:lnSpc>
              <a:defRPr sz="1800">
                <a:solidFill>
                  <a:schemeClr val="bg1">
                    <a:alpha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Further Information</a:t>
            </a:r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69279296-2150-1243-BF06-F7B86422173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889799" y="1903288"/>
            <a:ext cx="8160001" cy="1543288"/>
          </a:xfrm>
        </p:spPr>
        <p:txBody>
          <a:bodyPr>
            <a:noAutofit/>
          </a:bodyPr>
          <a:lstStyle>
            <a:lvl1pPr>
              <a:lnSpc>
                <a:spcPct val="100000"/>
              </a:lnSpc>
              <a:defRPr sz="48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Internal/Sales Presentation on two lines</a:t>
            </a:r>
          </a:p>
        </p:txBody>
      </p:sp>
      <p:pic>
        <p:nvPicPr>
          <p:cNvPr id="5" name="Picture 4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70530" y="5022000"/>
            <a:ext cx="2029968" cy="4729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0445701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irst Slide - Repo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>
            <a:extLst>
              <a:ext uri="{FF2B5EF4-FFF2-40B4-BE49-F238E27FC236}">
                <a16:creationId xmlns:a16="http://schemas.microsoft.com/office/drawing/2014/main" id="{5D9808CD-5210-3F4A-AA23-FC304081FFC8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6993858" y="6064"/>
            <a:ext cx="4771571" cy="6858000"/>
          </a:xfrm>
          <a:prstGeom prst="rect">
            <a:avLst/>
          </a:prstGeom>
        </p:spPr>
      </p:pic>
      <p:sp>
        <p:nvSpPr>
          <p:cNvPr id="4" name="Picture Placeholder 3"/>
          <p:cNvSpPr>
            <a:spLocks noGrp="1"/>
          </p:cNvSpPr>
          <p:nvPr>
            <p:ph type="pic" sz="quarter" idx="10" hasCustomPrompt="1"/>
          </p:nvPr>
        </p:nvSpPr>
        <p:spPr>
          <a:xfrm>
            <a:off x="1870530" y="4743779"/>
            <a:ext cx="2232000" cy="1022400"/>
          </a:xfrm>
        </p:spPr>
        <p:txBody>
          <a:bodyPr/>
          <a:lstStyle>
            <a:lvl1pPr>
              <a:defRPr/>
            </a:lvl1pPr>
          </a:lstStyle>
          <a:p>
            <a:r>
              <a:rPr lang="en-US" dirty="0"/>
              <a:t>Client Logo</a:t>
            </a:r>
          </a:p>
        </p:txBody>
      </p:sp>
      <p:sp>
        <p:nvSpPr>
          <p:cNvPr id="12" name="Text Placeholder 4">
            <a:extLst>
              <a:ext uri="{FF2B5EF4-FFF2-40B4-BE49-F238E27FC236}">
                <a16:creationId xmlns:a16="http://schemas.microsoft.com/office/drawing/2014/main" id="{9F70698D-88E0-B141-90FB-5A44CCCFDF42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1870530" y="2394514"/>
            <a:ext cx="8160001" cy="360000"/>
          </a:xfrm>
        </p:spPr>
        <p:txBody>
          <a:bodyPr>
            <a:noAutofit/>
          </a:bodyPr>
          <a:lstStyle>
            <a:lvl1pPr>
              <a:lnSpc>
                <a:spcPct val="100000"/>
              </a:lnSpc>
              <a:defRPr sz="1800">
                <a:solidFill>
                  <a:srgbClr val="332C41">
                    <a:alpha val="50000"/>
                  </a:srgb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GB" dirty="0"/>
              <a:t>Tuesday, 16 April 2019</a:t>
            </a:r>
            <a:endParaRPr lang="en-US" dirty="0"/>
          </a:p>
        </p:txBody>
      </p:sp>
      <p:sp>
        <p:nvSpPr>
          <p:cNvPr id="13" name="Title 1">
            <a:extLst>
              <a:ext uri="{FF2B5EF4-FFF2-40B4-BE49-F238E27FC236}">
                <a16:creationId xmlns:a16="http://schemas.microsoft.com/office/drawing/2014/main" id="{0EEA445F-1D9F-A746-A834-F8D7E5A4F7E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870530" y="2781227"/>
            <a:ext cx="8160000" cy="1533638"/>
          </a:xfrm>
          <a:prstGeom prst="rect">
            <a:avLst/>
          </a:prstGeom>
        </p:spPr>
        <p:txBody>
          <a:bodyPr anchor="t" anchorCtr="0">
            <a:noAutofit/>
          </a:bodyPr>
          <a:lstStyle>
            <a:lvl1pPr>
              <a:lnSpc>
                <a:spcPct val="100000"/>
              </a:lnSpc>
              <a:defRPr lang="en-GB" sz="4800" b="1" smtClean="0">
                <a:solidFill>
                  <a:schemeClr val="tx2"/>
                </a:solidFill>
                <a:effectLst/>
              </a:defRPr>
            </a:lvl1pPr>
          </a:lstStyle>
          <a:p>
            <a:r>
              <a:rPr lang="en-GB" b="1" dirty="0">
                <a:solidFill>
                  <a:srgbClr val="332D42"/>
                </a:solidFill>
                <a:effectLst/>
                <a:latin typeface="Arial" panose="020B0604020202020204" pitchFamily="34" charset="0"/>
              </a:rPr>
              <a:t>Sales Presentation on two lines</a:t>
            </a:r>
            <a:endParaRPr lang="en-GB" dirty="0">
              <a:solidFill>
                <a:srgbClr val="332D42"/>
              </a:solidFill>
              <a:effectLst/>
              <a:latin typeface="Arial" panose="020B0604020202020204" pitchFamily="34" charset="0"/>
            </a:endParaRPr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70530" y="1533601"/>
            <a:ext cx="2029968" cy="472983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Generic Slide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9">
            <a:extLst>
              <a:ext uri="{FF2B5EF4-FFF2-40B4-BE49-F238E27FC236}">
                <a16:creationId xmlns:a16="http://schemas.microsoft.com/office/drawing/2014/main" id="{1F5C845D-8601-884F-827B-3E7C8ACC02D9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777599" y="1463673"/>
            <a:ext cx="10634472" cy="4119709"/>
          </a:xfrm>
        </p:spPr>
        <p:txBody>
          <a:bodyPr>
            <a:noAutofit/>
          </a:bodyPr>
          <a:lstStyle>
            <a:lvl1pPr>
              <a:lnSpc>
                <a:spcPct val="120000"/>
              </a:lnSpc>
              <a:defRPr sz="2400">
                <a:solidFill>
                  <a:schemeClr val="tx2"/>
                </a:solidFill>
                <a:latin typeface="+mn-lt"/>
              </a:defRPr>
            </a:lvl1pPr>
          </a:lstStyle>
          <a:p>
            <a:pPr lvl="0"/>
            <a:r>
              <a:rPr lang="en-GB" dirty="0"/>
              <a:t>Lorem ipsum </a:t>
            </a:r>
            <a:r>
              <a:rPr lang="en-GB" dirty="0" err="1"/>
              <a:t>dolor</a:t>
            </a:r>
            <a:r>
              <a:rPr lang="en-GB" dirty="0"/>
              <a:t> sit </a:t>
            </a:r>
            <a:r>
              <a:rPr lang="en-GB" dirty="0" err="1"/>
              <a:t>amet</a:t>
            </a:r>
            <a:r>
              <a:rPr lang="en-GB" dirty="0"/>
              <a:t>, </a:t>
            </a:r>
            <a:r>
              <a:rPr lang="en-GB" dirty="0" err="1"/>
              <a:t>consectetur</a:t>
            </a:r>
            <a:r>
              <a:rPr lang="en-GB" dirty="0"/>
              <a:t> </a:t>
            </a:r>
            <a:r>
              <a:rPr lang="en-GB" dirty="0" err="1"/>
              <a:t>adipiscing</a:t>
            </a:r>
            <a:r>
              <a:rPr lang="en-GB" dirty="0"/>
              <a:t> </a:t>
            </a:r>
            <a:r>
              <a:rPr lang="en-GB" dirty="0" err="1"/>
              <a:t>elit</a:t>
            </a:r>
            <a:r>
              <a:rPr lang="en-GB" dirty="0"/>
              <a:t>, </a:t>
            </a:r>
            <a:r>
              <a:rPr lang="en-GB" dirty="0" err="1"/>
              <a:t>sed</a:t>
            </a:r>
            <a:r>
              <a:rPr lang="en-GB" dirty="0"/>
              <a:t> do </a:t>
            </a:r>
            <a:r>
              <a:rPr lang="en-GB" dirty="0" err="1"/>
              <a:t>eiusmod</a:t>
            </a:r>
            <a:r>
              <a:rPr lang="en-GB" dirty="0"/>
              <a:t> </a:t>
            </a:r>
            <a:r>
              <a:rPr lang="en-GB" dirty="0" err="1"/>
              <a:t>tempor</a:t>
            </a:r>
            <a:r>
              <a:rPr lang="en-GB" dirty="0"/>
              <a:t> </a:t>
            </a:r>
            <a:r>
              <a:rPr lang="en-GB" dirty="0" err="1"/>
              <a:t>incididunt</a:t>
            </a:r>
            <a:r>
              <a:rPr lang="en-GB" dirty="0"/>
              <a:t> </a:t>
            </a:r>
            <a:r>
              <a:rPr lang="en-GB" dirty="0" err="1"/>
              <a:t>ut</a:t>
            </a:r>
            <a:r>
              <a:rPr lang="en-GB" dirty="0"/>
              <a:t> </a:t>
            </a:r>
            <a:r>
              <a:rPr lang="en-GB" dirty="0" err="1"/>
              <a:t>labore</a:t>
            </a:r>
            <a:r>
              <a:rPr lang="en-GB" dirty="0"/>
              <a:t> et dolore magna </a:t>
            </a:r>
            <a:r>
              <a:rPr lang="en-GB" dirty="0" err="1"/>
              <a:t>aliqua</a:t>
            </a:r>
            <a:r>
              <a:rPr lang="en-GB" dirty="0"/>
              <a:t>. Ut </a:t>
            </a:r>
            <a:r>
              <a:rPr lang="en-GB" dirty="0" err="1"/>
              <a:t>enim</a:t>
            </a:r>
            <a:r>
              <a:rPr lang="en-GB" dirty="0"/>
              <a:t> ad minim </a:t>
            </a:r>
            <a:r>
              <a:rPr lang="en-GB" dirty="0" err="1"/>
              <a:t>veniam</a:t>
            </a:r>
            <a:r>
              <a:rPr lang="en-GB" dirty="0"/>
              <a:t>, </a:t>
            </a:r>
            <a:r>
              <a:rPr lang="en-GB" dirty="0" err="1"/>
              <a:t>quis</a:t>
            </a:r>
            <a:r>
              <a:rPr lang="en-GB" dirty="0"/>
              <a:t> </a:t>
            </a:r>
            <a:r>
              <a:rPr lang="en-GB" dirty="0" err="1"/>
              <a:t>nostrud</a:t>
            </a:r>
            <a:r>
              <a:rPr lang="en-GB" dirty="0"/>
              <a:t> exercitation </a:t>
            </a:r>
            <a:r>
              <a:rPr lang="en-GB" dirty="0" err="1"/>
              <a:t>ullamco</a:t>
            </a:r>
            <a:r>
              <a:rPr lang="en-GB" dirty="0"/>
              <a:t> </a:t>
            </a:r>
            <a:r>
              <a:rPr lang="en-GB" dirty="0" err="1"/>
              <a:t>laboris</a:t>
            </a:r>
            <a:r>
              <a:rPr lang="en-GB" dirty="0"/>
              <a:t> nisi </a:t>
            </a:r>
            <a:r>
              <a:rPr lang="en-GB" dirty="0" err="1"/>
              <a:t>ut</a:t>
            </a:r>
            <a:r>
              <a:rPr lang="en-GB" dirty="0"/>
              <a:t> </a:t>
            </a:r>
            <a:r>
              <a:rPr lang="en-GB" dirty="0" err="1"/>
              <a:t>aliquip</a:t>
            </a:r>
            <a:r>
              <a:rPr lang="en-GB" dirty="0"/>
              <a:t> ex </a:t>
            </a:r>
            <a:r>
              <a:rPr lang="en-GB" dirty="0" err="1"/>
              <a:t>ea</a:t>
            </a:r>
            <a:r>
              <a:rPr lang="en-GB" dirty="0"/>
              <a:t> </a:t>
            </a:r>
            <a:r>
              <a:rPr lang="en-GB" dirty="0" err="1"/>
              <a:t>commodo</a:t>
            </a:r>
            <a:r>
              <a:rPr lang="en-GB" dirty="0"/>
              <a:t> </a:t>
            </a:r>
            <a:r>
              <a:rPr lang="en-GB" dirty="0" err="1"/>
              <a:t>consequat</a:t>
            </a:r>
            <a:r>
              <a:rPr lang="en-GB" dirty="0"/>
              <a:t>. </a:t>
            </a: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4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>
                <a:latin typeface="+mj-lt"/>
              </a:defRPr>
            </a:lvl1pPr>
          </a:lstStyle>
          <a:p>
            <a:r>
              <a:rPr lang="en-US" dirty="0"/>
              <a:t>Generic Slide</a:t>
            </a:r>
          </a:p>
        </p:txBody>
      </p:sp>
    </p:spTree>
  </p:cSld>
  <p:clrMapOvr>
    <a:masterClrMapping/>
  </p:clrMapOvr>
  <p:extLst mod="1">
    <p:ext uri="{DCECCB84-F9BA-43D5-87BE-67443E8EF086}">
      <p15:sldGuideLst xmlns:p15="http://schemas.microsoft.com/office/powerpoint/2012/main"/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ullet Li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9">
            <a:extLst>
              <a:ext uri="{FF2B5EF4-FFF2-40B4-BE49-F238E27FC236}">
                <a16:creationId xmlns:a16="http://schemas.microsoft.com/office/drawing/2014/main" id="{1F5C845D-8601-884F-827B-3E7C8ACC02D9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777599" y="1463673"/>
            <a:ext cx="10634472" cy="4119709"/>
          </a:xfrm>
        </p:spPr>
        <p:txBody>
          <a:bodyPr>
            <a:noAutofit/>
          </a:bodyPr>
          <a:lstStyle>
            <a:lvl1pPr marL="285750" marR="0" indent="-285750" algn="l" defTabSz="685800" rtl="0" eaLnBrk="1" fontAlgn="auto" latinLnBrk="0" hangingPunct="1">
              <a:lnSpc>
                <a:spcPct val="120000"/>
              </a:lnSpc>
              <a:spcBef>
                <a:spcPts val="750"/>
              </a:spcBef>
              <a:spcAft>
                <a:spcPts val="0"/>
              </a:spcAft>
              <a:buClr>
                <a:schemeClr val="tx1"/>
              </a:buClr>
              <a:buSzTx/>
              <a:buFont typeface="Arial" panose="020B0604020202020204" pitchFamily="34" charset="0"/>
              <a:buChar char="•"/>
              <a:tabLst/>
              <a:defRPr sz="2400" baseline="0">
                <a:solidFill>
                  <a:schemeClr val="tx2"/>
                </a:solidFill>
                <a:latin typeface="+mn-lt"/>
              </a:defRPr>
            </a:lvl1pPr>
            <a:lvl2pPr marL="628650" marR="0" indent="-285750" algn="l" defTabSz="685800" rtl="0" eaLnBrk="1" fontAlgn="auto" latinLnBrk="0" hangingPunct="1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1800">
                <a:solidFill>
                  <a:schemeClr val="tx2"/>
                </a:solidFill>
                <a:latin typeface="+mn-lt"/>
              </a:defRPr>
            </a:lvl2pPr>
          </a:lstStyle>
          <a:p>
            <a:pPr lvl="0"/>
            <a:r>
              <a:rPr lang="en-GB" dirty="0"/>
              <a:t>Bullet – Arial, 24pt, Regular, Dark Plum</a:t>
            </a:r>
          </a:p>
          <a:p>
            <a:pPr lvl="1"/>
            <a:r>
              <a:rPr lang="en-GB" dirty="0"/>
              <a:t>Sub bullet – Arial, 18pt, Regular, Dark Plum</a:t>
            </a:r>
          </a:p>
          <a:p>
            <a:pPr marL="628650" marR="0" lvl="1" indent="-285750" algn="l" defTabSz="685800" rtl="0" eaLnBrk="1" fontAlgn="auto" latinLnBrk="0" hangingPunct="1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GB" dirty="0"/>
              <a:t>Sub bullet – Arial, 18pt, Regular, Dark Plum</a:t>
            </a:r>
          </a:p>
          <a:p>
            <a:pPr lvl="0"/>
            <a:r>
              <a:rPr lang="en-GB" dirty="0"/>
              <a:t>Lorem ipsum </a:t>
            </a:r>
            <a:r>
              <a:rPr lang="en-GB" dirty="0" err="1"/>
              <a:t>dolor</a:t>
            </a:r>
            <a:r>
              <a:rPr lang="en-GB" dirty="0"/>
              <a:t> sit </a:t>
            </a:r>
            <a:r>
              <a:rPr lang="en-GB" dirty="0" err="1"/>
              <a:t>amet</a:t>
            </a:r>
            <a:endParaRPr lang="en-GB" dirty="0"/>
          </a:p>
          <a:p>
            <a:pPr marL="285750" marR="0" lvl="0" indent="-285750" algn="l" defTabSz="685800" rtl="0" eaLnBrk="1" fontAlgn="auto" latinLnBrk="0" hangingPunct="1">
              <a:lnSpc>
                <a:spcPct val="120000"/>
              </a:lnSpc>
              <a:spcBef>
                <a:spcPts val="75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GB" dirty="0"/>
              <a:t>Lorem ipsum </a:t>
            </a:r>
            <a:r>
              <a:rPr lang="en-GB" dirty="0" err="1"/>
              <a:t>dolor</a:t>
            </a:r>
            <a:r>
              <a:rPr lang="en-GB" dirty="0"/>
              <a:t> sit </a:t>
            </a:r>
            <a:r>
              <a:rPr lang="en-GB" dirty="0" err="1"/>
              <a:t>amet</a:t>
            </a:r>
            <a:endParaRPr lang="en-GB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4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Title 3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 baseline="0"/>
            </a:lvl1pPr>
          </a:lstStyle>
          <a:p>
            <a:r>
              <a:rPr lang="en-US" dirty="0"/>
              <a:t>Bullet List</a:t>
            </a:r>
          </a:p>
        </p:txBody>
      </p:sp>
    </p:spTree>
    <p:extLst>
      <p:ext uri="{BB962C8B-B14F-4D97-AF65-F5344CB8AC3E}">
        <p14:creationId xmlns:p14="http://schemas.microsoft.com/office/powerpoint/2010/main" val="99603976"/>
      </p:ext>
    </p:extLst>
  </p:cSld>
  <p:clrMapOvr>
    <a:masterClrMapping/>
  </p:clrMapOvr>
  <p:extLst mod="1">
    <p:ext uri="{DCECCB84-F9BA-43D5-87BE-67443E8EF086}">
      <p15:sldGuideLst xmlns:p15="http://schemas.microsoft.com/office/powerpoint/2012/main"/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 Single 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hart Placeholder 7"/>
          <p:cNvSpPr>
            <a:spLocks noGrp="1"/>
          </p:cNvSpPr>
          <p:nvPr>
            <p:ph type="chart" sz="quarter" idx="12"/>
          </p:nvPr>
        </p:nvSpPr>
        <p:spPr>
          <a:xfrm>
            <a:off x="777600" y="1873000"/>
            <a:ext cx="10634400" cy="3600000"/>
          </a:xfrm>
        </p:spPr>
        <p:txBody>
          <a:bodyPr>
            <a:normAutofit/>
          </a:bodyPr>
          <a:lstStyle>
            <a:lvl1pPr>
              <a:defRPr sz="1600"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Click icon to add chart</a:t>
            </a:r>
            <a:endParaRPr lang="en-US" dirty="0"/>
          </a:p>
        </p:txBody>
      </p:sp>
      <p:sp>
        <p:nvSpPr>
          <p:cNvPr id="10" name="Text Placeholder 5">
            <a:extLst>
              <a:ext uri="{FF2B5EF4-FFF2-40B4-BE49-F238E27FC236}">
                <a16:creationId xmlns:a16="http://schemas.microsoft.com/office/drawing/2014/main" id="{F0159494-11C6-E74E-8D57-F829B0B264DA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777600" y="1528334"/>
            <a:ext cx="10634400" cy="313932"/>
          </a:xfrm>
          <a:solidFill>
            <a:srgbClr val="F7F6FB"/>
          </a:solidFill>
        </p:spPr>
        <p:txBody>
          <a:bodyPr wrap="square" anchor="ctr" anchorCtr="0">
            <a:spAutoFit/>
          </a:bodyPr>
          <a:lstStyle>
            <a:lvl1pPr algn="ctr">
              <a:defRPr sz="1600" b="1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en-US" dirty="0"/>
              <a:t>Title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dirty="0"/>
              <a:t>Single Chart</a:t>
            </a:r>
          </a:p>
        </p:txBody>
      </p:sp>
      <p:sp>
        <p:nvSpPr>
          <p:cNvPr id="7" name="Footer Placeholder 11"/>
          <p:cNvSpPr>
            <a:spLocks noGrp="1"/>
          </p:cNvSpPr>
          <p:nvPr>
            <p:ph type="ftr" sz="quarter" idx="3"/>
          </p:nvPr>
        </p:nvSpPr>
        <p:spPr>
          <a:xfrm>
            <a:off x="826238" y="6437376"/>
            <a:ext cx="10634400" cy="283464"/>
          </a:xfrm>
          <a:prstGeom prst="rect">
            <a:avLst/>
          </a:prstGeom>
        </p:spPr>
        <p:txBody>
          <a:bodyPr vert="horz" lIns="91440" tIns="0" rIns="91440" bIns="0" rtlCol="0" anchor="b" anchorCtr="0">
            <a:noAutofit/>
          </a:bodyPr>
          <a:lstStyle>
            <a:lvl1pPr algn="l">
              <a:defRPr sz="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35815052"/>
      </p:ext>
    </p:extLst>
  </p:cSld>
  <p:clrMapOvr>
    <a:masterClrMapping/>
  </p:clrMapOvr>
  <p:extLst mod="1">
    <p:ext uri="{DCECCB84-F9BA-43D5-87BE-67443E8EF086}">
      <p15:sldGuideLst xmlns:p15="http://schemas.microsoft.com/office/powerpoint/2012/main">
        <p15:guide id="1" orient="horz" pos="1394" userDrawn="1">
          <p15:clr>
            <a:srgbClr val="FBAE40"/>
          </p15:clr>
        </p15:guide>
        <p15:guide id="2" orient="horz" pos="3828" userDrawn="1">
          <p15:clr>
            <a:srgbClr val="FBAE40"/>
          </p15:clr>
        </p15:guide>
      </p15:sldGuideLst>
    </p:ext>
  </p:extLs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Char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hart Placeholder 7"/>
          <p:cNvSpPr>
            <a:spLocks noGrp="1"/>
          </p:cNvSpPr>
          <p:nvPr>
            <p:ph type="chart" sz="quarter" idx="12"/>
          </p:nvPr>
        </p:nvSpPr>
        <p:spPr>
          <a:xfrm>
            <a:off x="777600" y="1838396"/>
            <a:ext cx="5180750" cy="3600000"/>
          </a:xfrm>
        </p:spPr>
        <p:txBody>
          <a:bodyPr>
            <a:normAutofit/>
          </a:bodyPr>
          <a:lstStyle>
            <a:lvl1pPr>
              <a:defRPr sz="1600"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Click icon to add chart</a:t>
            </a:r>
            <a:endParaRPr lang="en-US" dirty="0"/>
          </a:p>
        </p:txBody>
      </p:sp>
      <p:sp>
        <p:nvSpPr>
          <p:cNvPr id="9" name="Chart Placeholder 7"/>
          <p:cNvSpPr>
            <a:spLocks noGrp="1"/>
          </p:cNvSpPr>
          <p:nvPr>
            <p:ph type="chart" sz="quarter" idx="15"/>
          </p:nvPr>
        </p:nvSpPr>
        <p:spPr>
          <a:xfrm>
            <a:off x="6231250" y="1838870"/>
            <a:ext cx="5180750" cy="3600000"/>
          </a:xfrm>
        </p:spPr>
        <p:txBody>
          <a:bodyPr>
            <a:normAutofit/>
          </a:bodyPr>
          <a:lstStyle>
            <a:lvl1pPr>
              <a:defRPr sz="1600"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Click icon to add chart</a:t>
            </a:r>
            <a:endParaRPr lang="en-US" dirty="0"/>
          </a:p>
        </p:txBody>
      </p:sp>
      <p:sp>
        <p:nvSpPr>
          <p:cNvPr id="10" name="Text Placeholder 5">
            <a:extLst>
              <a:ext uri="{FF2B5EF4-FFF2-40B4-BE49-F238E27FC236}">
                <a16:creationId xmlns:a16="http://schemas.microsoft.com/office/drawing/2014/main" id="{2329985B-D2C5-5C48-B1C3-2BB7D57E0819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777600" y="1511032"/>
            <a:ext cx="5180750" cy="313932"/>
          </a:xfrm>
          <a:solidFill>
            <a:srgbClr val="F7F6FB"/>
          </a:solidFill>
        </p:spPr>
        <p:txBody>
          <a:bodyPr wrap="square" anchor="ctr" anchorCtr="0">
            <a:spAutoFit/>
          </a:bodyPr>
          <a:lstStyle>
            <a:lvl1pPr algn="ctr">
              <a:defRPr sz="1600" b="1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en-US" dirty="0"/>
              <a:t>Title</a:t>
            </a:r>
          </a:p>
        </p:txBody>
      </p:sp>
      <p:sp>
        <p:nvSpPr>
          <p:cNvPr id="12" name="Text Placeholder 5">
            <a:extLst>
              <a:ext uri="{FF2B5EF4-FFF2-40B4-BE49-F238E27FC236}">
                <a16:creationId xmlns:a16="http://schemas.microsoft.com/office/drawing/2014/main" id="{61CB4D8D-07CB-3A44-9EC5-11056508DA5F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231250" y="1511032"/>
            <a:ext cx="5180750" cy="313932"/>
          </a:xfrm>
          <a:solidFill>
            <a:srgbClr val="F7F6FB"/>
          </a:solidFill>
        </p:spPr>
        <p:txBody>
          <a:bodyPr wrap="square" anchor="ctr" anchorCtr="0">
            <a:spAutoFit/>
          </a:bodyPr>
          <a:lstStyle>
            <a:lvl1pPr algn="ctr">
              <a:defRPr sz="1600" b="1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en-US" dirty="0"/>
              <a:t>Title</a:t>
            </a:r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7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 baseline="0"/>
            </a:lvl1pPr>
          </a:lstStyle>
          <a:p>
            <a:r>
              <a:rPr lang="en-US" dirty="0"/>
              <a:t>2 Charts</a:t>
            </a:r>
          </a:p>
        </p:txBody>
      </p:sp>
    </p:spTree>
    <p:extLst>
      <p:ext uri="{BB962C8B-B14F-4D97-AF65-F5344CB8AC3E}">
        <p14:creationId xmlns:p14="http://schemas.microsoft.com/office/powerpoint/2010/main" val="2891755847"/>
      </p:ext>
    </p:extLst>
  </p:cSld>
  <p:clrMapOvr>
    <a:masterClrMapping/>
  </p:clrMapOvr>
  <p:extLst mod="1">
    <p:ext uri="{DCECCB84-F9BA-43D5-87BE-67443E8EF086}">
      <p15:sldGuideLst xmlns:p15="http://schemas.microsoft.com/office/powerpoint/2012/main">
        <p15:guide id="1" orient="horz" pos="1394" userDrawn="1">
          <p15:clr>
            <a:srgbClr val="FBAE40"/>
          </p15:clr>
        </p15:guide>
        <p15:guide id="2" orient="horz" pos="3828" userDrawn="1">
          <p15:clr>
            <a:srgbClr val="FBAE40"/>
          </p15:clr>
        </p15:guide>
      </p15:sldGuideLst>
    </p:ext>
  </p:extLs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- 1 co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 baseline="0"/>
            </a:lvl1pPr>
          </a:lstStyle>
          <a:p>
            <a:r>
              <a:rPr lang="en-US" dirty="0"/>
              <a:t>Text – 1 Col</a:t>
            </a:r>
          </a:p>
        </p:txBody>
      </p:sp>
      <p:sp>
        <p:nvSpPr>
          <p:cNvPr id="7" name="Text Placeholder 7"/>
          <p:cNvSpPr>
            <a:spLocks noGrp="1"/>
          </p:cNvSpPr>
          <p:nvPr>
            <p:ph type="body" sz="quarter" idx="14" hasCustomPrompt="1"/>
          </p:nvPr>
        </p:nvSpPr>
        <p:spPr>
          <a:xfrm>
            <a:off x="777600" y="1961147"/>
            <a:ext cx="10634472" cy="1077218"/>
          </a:xfrm>
        </p:spPr>
        <p:txBody>
          <a:bodyPr>
            <a:spAutoFit/>
          </a:bodyPr>
          <a:lstStyle>
            <a:lvl1pPr>
              <a:lnSpc>
                <a:spcPct val="100000"/>
              </a:lnSpc>
              <a:spcBef>
                <a:spcPts val="0"/>
              </a:spcBef>
              <a:defRPr lang="en-US" sz="6400" b="1" kern="1200" dirty="0" smtClean="0">
                <a:solidFill>
                  <a:srgbClr val="9A4DB0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 dirty="0"/>
              <a:t>Service title</a:t>
            </a:r>
          </a:p>
        </p:txBody>
      </p:sp>
      <p:sp>
        <p:nvSpPr>
          <p:cNvPr id="8" name="Text Placeholder 9"/>
          <p:cNvSpPr>
            <a:spLocks noGrp="1"/>
          </p:cNvSpPr>
          <p:nvPr>
            <p:ph type="body" sz="quarter" idx="15" hasCustomPrompt="1"/>
          </p:nvPr>
        </p:nvSpPr>
        <p:spPr>
          <a:xfrm>
            <a:off x="777600" y="3260038"/>
            <a:ext cx="10634472" cy="1089529"/>
          </a:xfrm>
        </p:spPr>
        <p:txBody>
          <a:bodyPr>
            <a:spAutoFit/>
          </a:bodyPr>
          <a:lstStyle>
            <a:lvl1pPr>
              <a:defRPr lang="en-US" sz="2400" kern="1200" dirty="0" smtClean="0"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1pPr>
            <a:lvl2pPr>
              <a:defRPr lang="en-US" sz="2400" kern="1200" dirty="0" smtClean="0">
                <a:solidFill>
                  <a:srgbClr val="332C4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2pPr>
            <a:lvl3pPr>
              <a:defRPr lang="en-US" sz="2400" kern="1200" dirty="0" smtClean="0">
                <a:solidFill>
                  <a:srgbClr val="332C4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3pPr>
            <a:lvl4pPr>
              <a:defRPr lang="en-US" sz="2400" kern="1200" dirty="0" smtClean="0">
                <a:solidFill>
                  <a:srgbClr val="332C4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4pPr>
            <a:lvl5pPr>
              <a:defRPr lang="en-US" sz="2400" kern="1200" dirty="0">
                <a:solidFill>
                  <a:srgbClr val="332C4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 dirty="0"/>
              <a:t>Summary, lorem ipsum dolor sit </a:t>
            </a:r>
            <a:r>
              <a:rPr lang="en-US" dirty="0" err="1"/>
              <a:t>amet</a:t>
            </a:r>
            <a:r>
              <a:rPr lang="en-US" dirty="0"/>
              <a:t>, </a:t>
            </a:r>
            <a:r>
              <a:rPr lang="en-US" dirty="0" err="1"/>
              <a:t>ius</a:t>
            </a:r>
            <a:r>
              <a:rPr lang="en-US" dirty="0"/>
              <a:t> ne </a:t>
            </a:r>
            <a:r>
              <a:rPr lang="en-US" dirty="0" err="1"/>
              <a:t>nonumy</a:t>
            </a:r>
            <a:r>
              <a:rPr lang="en-US" dirty="0"/>
              <a:t> </a:t>
            </a:r>
            <a:r>
              <a:rPr lang="en-US" dirty="0" err="1"/>
              <a:t>constituto</a:t>
            </a:r>
            <a:r>
              <a:rPr lang="en-US" dirty="0"/>
              <a:t>, vim </a:t>
            </a:r>
            <a:r>
              <a:rPr lang="en-US" dirty="0" err="1"/>
              <a:t>cetero</a:t>
            </a:r>
            <a:r>
              <a:rPr lang="en-US" dirty="0"/>
              <a:t> </a:t>
            </a:r>
            <a:r>
              <a:rPr lang="en-US" dirty="0" err="1"/>
              <a:t>inermis</a:t>
            </a:r>
            <a:r>
              <a:rPr lang="en-US" dirty="0"/>
              <a:t> argumentum </a:t>
            </a:r>
            <a:r>
              <a:rPr lang="en-US" dirty="0" err="1"/>
              <a:t>ei</a:t>
            </a:r>
            <a:r>
              <a:rPr lang="en-US" dirty="0"/>
              <a:t>, </a:t>
            </a:r>
            <a:r>
              <a:rPr lang="en-US" dirty="0" err="1"/>
              <a:t>copiosae</a:t>
            </a:r>
            <a:r>
              <a:rPr lang="en-US" dirty="0"/>
              <a:t> </a:t>
            </a:r>
            <a:r>
              <a:rPr lang="en-US" dirty="0" err="1"/>
              <a:t>oporteat</a:t>
            </a:r>
            <a:r>
              <a:rPr lang="en-US" dirty="0"/>
              <a:t> </a:t>
            </a:r>
            <a:r>
              <a:rPr lang="en-US" dirty="0" err="1"/>
              <a:t>reformidans</a:t>
            </a:r>
            <a:r>
              <a:rPr lang="en-US" dirty="0"/>
              <a:t> </a:t>
            </a:r>
            <a:r>
              <a:rPr lang="en-US" dirty="0" err="1"/>
              <a:t>est</a:t>
            </a:r>
            <a:r>
              <a:rPr lang="en-US" dirty="0"/>
              <a:t> id. </a:t>
            </a:r>
            <a:r>
              <a:rPr lang="en-US" dirty="0" err="1"/>
              <a:t>Fierent</a:t>
            </a:r>
            <a:r>
              <a:rPr lang="en-US" dirty="0"/>
              <a:t> </a:t>
            </a:r>
            <a:r>
              <a:rPr lang="en-US" dirty="0" err="1"/>
              <a:t>accusamus</a:t>
            </a:r>
            <a:r>
              <a:rPr lang="en-US" dirty="0"/>
              <a:t> sea id.</a:t>
            </a:r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6481581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- 2 col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 Placeholder 5">
            <a:extLst>
              <a:ext uri="{FF2B5EF4-FFF2-40B4-BE49-F238E27FC236}">
                <a16:creationId xmlns:a16="http://schemas.microsoft.com/office/drawing/2014/main" id="{2329985B-D2C5-5C48-B1C3-2BB7D57E0819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777600" y="1691416"/>
            <a:ext cx="4833491" cy="757130"/>
          </a:xfrm>
          <a:noFill/>
        </p:spPr>
        <p:txBody>
          <a:bodyPr wrap="square" anchor="ctr" anchorCtr="0">
            <a:spAutoFit/>
          </a:bodyPr>
          <a:lstStyle>
            <a:lvl1pPr algn="l">
              <a:defRPr sz="4800" b="1" baseline="0">
                <a:solidFill>
                  <a:srgbClr val="7C64C4"/>
                </a:solidFill>
              </a:defRPr>
            </a:lvl1pPr>
          </a:lstStyle>
          <a:p>
            <a:pPr lvl="0"/>
            <a:r>
              <a:rPr lang="en-US" dirty="0"/>
              <a:t>Product 1</a:t>
            </a:r>
          </a:p>
        </p:txBody>
      </p:sp>
      <p:sp>
        <p:nvSpPr>
          <p:cNvPr id="12" name="Text Placeholder 5">
            <a:extLst>
              <a:ext uri="{FF2B5EF4-FFF2-40B4-BE49-F238E27FC236}">
                <a16:creationId xmlns:a16="http://schemas.microsoft.com/office/drawing/2014/main" id="{61CB4D8D-07CB-3A44-9EC5-11056508DA5F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542509" y="1691417"/>
            <a:ext cx="4869490" cy="757130"/>
          </a:xfrm>
          <a:noFill/>
        </p:spPr>
        <p:txBody>
          <a:bodyPr wrap="square" anchor="ctr" anchorCtr="0">
            <a:spAutoFit/>
          </a:bodyPr>
          <a:lstStyle>
            <a:lvl1pPr algn="l">
              <a:defRPr sz="4800" b="1" baseline="0">
                <a:solidFill>
                  <a:srgbClr val="7C64C4"/>
                </a:solidFill>
              </a:defRPr>
            </a:lvl1pPr>
          </a:lstStyle>
          <a:p>
            <a:pPr lvl="0"/>
            <a:r>
              <a:rPr lang="en-US" dirty="0"/>
              <a:t>Product 2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D6CF3F56-8DA4-7040-8564-EF1A99EC84D1}"/>
              </a:ext>
            </a:extLst>
          </p:cNvPr>
          <p:cNvSpPr/>
          <p:nvPr userDrawn="1"/>
        </p:nvSpPr>
        <p:spPr>
          <a:xfrm>
            <a:off x="6058800" y="1463673"/>
            <a:ext cx="36000" cy="4212298"/>
          </a:xfrm>
          <a:prstGeom prst="rect">
            <a:avLst/>
          </a:prstGeom>
          <a:solidFill>
            <a:schemeClr val="bg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9" hasCustomPrompt="1"/>
          </p:nvPr>
        </p:nvSpPr>
        <p:spPr>
          <a:xfrm>
            <a:off x="781285" y="2676292"/>
            <a:ext cx="4833491" cy="832221"/>
          </a:xfrm>
        </p:spPr>
        <p:txBody>
          <a:bodyPr>
            <a:spAutoFit/>
          </a:bodyPr>
          <a:lstStyle>
            <a:lvl1pPr>
              <a:lnSpc>
                <a:spcPct val="130000"/>
              </a:lnSpc>
              <a:spcBef>
                <a:spcPts val="0"/>
              </a:spcBef>
              <a:defRPr sz="1800" b="1">
                <a:solidFill>
                  <a:schemeClr val="tx1"/>
                </a:solidFill>
              </a:defRPr>
            </a:lvl1pPr>
            <a:lvl2pPr marL="0" indent="0">
              <a:lnSpc>
                <a:spcPct val="130000"/>
              </a:lnSpc>
              <a:spcBef>
                <a:spcPts val="0"/>
              </a:spcBef>
              <a:defRPr sz="1800">
                <a:latin typeface="+mn-lt"/>
              </a:defRPr>
            </a:lvl2pPr>
          </a:lstStyle>
          <a:p>
            <a:pPr lvl="0"/>
            <a:r>
              <a:rPr lang="en-US" dirty="0"/>
              <a:t>Lorem ipsum dolor sit </a:t>
            </a:r>
            <a:r>
              <a:rPr lang="en-US" dirty="0" err="1"/>
              <a:t>amet</a:t>
            </a:r>
            <a:r>
              <a:rPr lang="en-US" dirty="0"/>
              <a:t>, </a:t>
            </a:r>
            <a:r>
              <a:rPr lang="en-US" dirty="0" err="1"/>
              <a:t>ius</a:t>
            </a:r>
            <a:r>
              <a:rPr lang="en-US" dirty="0"/>
              <a:t> ne </a:t>
            </a:r>
            <a:r>
              <a:rPr lang="en-US" dirty="0" err="1"/>
              <a:t>nonumy</a:t>
            </a:r>
            <a:r>
              <a:rPr lang="en-US" dirty="0"/>
              <a:t> </a:t>
            </a:r>
            <a:r>
              <a:rPr lang="en-US" dirty="0" err="1"/>
              <a:t>constituto</a:t>
            </a:r>
            <a:endParaRPr lang="en-US" dirty="0"/>
          </a:p>
        </p:txBody>
      </p:sp>
      <p:sp>
        <p:nvSpPr>
          <p:cNvPr id="17" name="Text Placeholder 6"/>
          <p:cNvSpPr>
            <a:spLocks noGrp="1"/>
          </p:cNvSpPr>
          <p:nvPr>
            <p:ph type="body" sz="quarter" idx="20" hasCustomPrompt="1"/>
          </p:nvPr>
        </p:nvSpPr>
        <p:spPr>
          <a:xfrm>
            <a:off x="781285" y="3693397"/>
            <a:ext cx="4833491" cy="1532727"/>
          </a:xfrm>
        </p:spPr>
        <p:txBody>
          <a:bodyPr>
            <a:spAutoFit/>
          </a:bodyPr>
          <a:lstStyle>
            <a:lvl1pPr>
              <a:lnSpc>
                <a:spcPct val="130000"/>
              </a:lnSpc>
              <a:spcBef>
                <a:spcPts val="0"/>
              </a:spcBef>
              <a:defRPr sz="1800" b="0">
                <a:solidFill>
                  <a:schemeClr val="tx1"/>
                </a:solidFill>
              </a:defRPr>
            </a:lvl1pPr>
            <a:lvl2pPr marL="0" indent="0">
              <a:lnSpc>
                <a:spcPct val="130000"/>
              </a:lnSpc>
              <a:spcBef>
                <a:spcPts val="0"/>
              </a:spcBef>
              <a:defRPr sz="1800">
                <a:latin typeface="+mn-lt"/>
              </a:defRPr>
            </a:lvl2pPr>
          </a:lstStyle>
          <a:p>
            <a:pPr lvl="0"/>
            <a:r>
              <a:rPr lang="en-US" dirty="0"/>
              <a:t>Lorem ipsum dolor sit </a:t>
            </a:r>
            <a:r>
              <a:rPr lang="en-US" dirty="0" err="1"/>
              <a:t>amet</a:t>
            </a:r>
            <a:r>
              <a:rPr lang="en-US" dirty="0"/>
              <a:t>, </a:t>
            </a:r>
            <a:r>
              <a:rPr lang="en-US" dirty="0" err="1"/>
              <a:t>ius</a:t>
            </a:r>
            <a:r>
              <a:rPr lang="en-US" dirty="0"/>
              <a:t> ne </a:t>
            </a:r>
            <a:r>
              <a:rPr lang="en-US" dirty="0" err="1"/>
              <a:t>nonumy</a:t>
            </a:r>
            <a:r>
              <a:rPr lang="en-US" dirty="0"/>
              <a:t> </a:t>
            </a:r>
            <a:r>
              <a:rPr lang="en-US" dirty="0" err="1"/>
              <a:t>constituto</a:t>
            </a:r>
            <a:r>
              <a:rPr lang="en-US" dirty="0"/>
              <a:t>, vim </a:t>
            </a:r>
            <a:r>
              <a:rPr lang="en-US" dirty="0" err="1"/>
              <a:t>cetero</a:t>
            </a:r>
            <a:r>
              <a:rPr lang="en-US" dirty="0"/>
              <a:t> </a:t>
            </a:r>
            <a:r>
              <a:rPr lang="en-US" dirty="0" err="1"/>
              <a:t>inermis</a:t>
            </a:r>
            <a:r>
              <a:rPr lang="en-US" dirty="0"/>
              <a:t> argumentum </a:t>
            </a:r>
            <a:r>
              <a:rPr lang="en-US" dirty="0" err="1"/>
              <a:t>ei</a:t>
            </a:r>
            <a:r>
              <a:rPr lang="en-US" dirty="0"/>
              <a:t>, </a:t>
            </a:r>
            <a:r>
              <a:rPr lang="en-US" dirty="0" err="1"/>
              <a:t>copiosae</a:t>
            </a:r>
            <a:r>
              <a:rPr lang="en-US" dirty="0"/>
              <a:t> </a:t>
            </a:r>
            <a:r>
              <a:rPr lang="en-US" dirty="0" err="1"/>
              <a:t>oporteat</a:t>
            </a:r>
            <a:r>
              <a:rPr lang="en-US" dirty="0"/>
              <a:t> </a:t>
            </a:r>
            <a:r>
              <a:rPr lang="en-US" dirty="0" err="1"/>
              <a:t>reformidans</a:t>
            </a:r>
            <a:r>
              <a:rPr lang="en-US" dirty="0"/>
              <a:t> </a:t>
            </a:r>
            <a:r>
              <a:rPr lang="en-US" dirty="0" err="1"/>
              <a:t>est</a:t>
            </a:r>
            <a:r>
              <a:rPr lang="en-US" dirty="0"/>
              <a:t> id. </a:t>
            </a:r>
            <a:r>
              <a:rPr lang="en-US" dirty="0" err="1"/>
              <a:t>Fierent</a:t>
            </a:r>
            <a:r>
              <a:rPr lang="en-US" dirty="0"/>
              <a:t> </a:t>
            </a:r>
            <a:r>
              <a:rPr lang="en-US" dirty="0" err="1"/>
              <a:t>accusamus</a:t>
            </a:r>
            <a:r>
              <a:rPr lang="en-US" dirty="0"/>
              <a:t> sea id.</a:t>
            </a:r>
          </a:p>
        </p:txBody>
      </p:sp>
      <p:sp>
        <p:nvSpPr>
          <p:cNvPr id="18" name="Text Placeholder 6"/>
          <p:cNvSpPr>
            <a:spLocks noGrp="1"/>
          </p:cNvSpPr>
          <p:nvPr>
            <p:ph type="body" sz="quarter" idx="21" hasCustomPrompt="1"/>
          </p:nvPr>
        </p:nvSpPr>
        <p:spPr>
          <a:xfrm>
            <a:off x="6542509" y="2676292"/>
            <a:ext cx="4833491" cy="832221"/>
          </a:xfrm>
        </p:spPr>
        <p:txBody>
          <a:bodyPr>
            <a:spAutoFit/>
          </a:bodyPr>
          <a:lstStyle>
            <a:lvl1pPr>
              <a:lnSpc>
                <a:spcPct val="130000"/>
              </a:lnSpc>
              <a:spcBef>
                <a:spcPts val="0"/>
              </a:spcBef>
              <a:defRPr sz="1800" b="1">
                <a:solidFill>
                  <a:schemeClr val="tx1"/>
                </a:solidFill>
              </a:defRPr>
            </a:lvl1pPr>
            <a:lvl2pPr marL="0" indent="0">
              <a:lnSpc>
                <a:spcPct val="130000"/>
              </a:lnSpc>
              <a:spcBef>
                <a:spcPts val="0"/>
              </a:spcBef>
              <a:defRPr sz="1800">
                <a:latin typeface="+mn-lt"/>
              </a:defRPr>
            </a:lvl2pPr>
          </a:lstStyle>
          <a:p>
            <a:pPr lvl="0"/>
            <a:r>
              <a:rPr lang="en-US" dirty="0"/>
              <a:t>Lorem ipsum dolor sit </a:t>
            </a:r>
            <a:r>
              <a:rPr lang="en-US" dirty="0" err="1"/>
              <a:t>amet</a:t>
            </a:r>
            <a:r>
              <a:rPr lang="en-US" dirty="0"/>
              <a:t>, </a:t>
            </a:r>
            <a:r>
              <a:rPr lang="en-US" dirty="0" err="1"/>
              <a:t>ius</a:t>
            </a:r>
            <a:r>
              <a:rPr lang="en-US" dirty="0"/>
              <a:t> ne </a:t>
            </a:r>
            <a:r>
              <a:rPr lang="en-US" dirty="0" err="1"/>
              <a:t>nonumy</a:t>
            </a:r>
            <a:r>
              <a:rPr lang="en-US" dirty="0"/>
              <a:t> </a:t>
            </a:r>
            <a:r>
              <a:rPr lang="en-US" dirty="0" err="1"/>
              <a:t>constituto</a:t>
            </a:r>
            <a:endParaRPr lang="en-US" dirty="0"/>
          </a:p>
        </p:txBody>
      </p:sp>
      <p:sp>
        <p:nvSpPr>
          <p:cNvPr id="19" name="Text Placeholder 6"/>
          <p:cNvSpPr>
            <a:spLocks noGrp="1"/>
          </p:cNvSpPr>
          <p:nvPr>
            <p:ph type="body" sz="quarter" idx="22" hasCustomPrompt="1"/>
          </p:nvPr>
        </p:nvSpPr>
        <p:spPr>
          <a:xfrm>
            <a:off x="6542509" y="3693397"/>
            <a:ext cx="4833491" cy="1532727"/>
          </a:xfrm>
        </p:spPr>
        <p:txBody>
          <a:bodyPr>
            <a:spAutoFit/>
          </a:bodyPr>
          <a:lstStyle>
            <a:lvl1pPr>
              <a:lnSpc>
                <a:spcPct val="130000"/>
              </a:lnSpc>
              <a:spcBef>
                <a:spcPts val="0"/>
              </a:spcBef>
              <a:defRPr sz="1800" b="0">
                <a:solidFill>
                  <a:schemeClr val="tx1"/>
                </a:solidFill>
              </a:defRPr>
            </a:lvl1pPr>
            <a:lvl2pPr marL="0" indent="0">
              <a:lnSpc>
                <a:spcPct val="130000"/>
              </a:lnSpc>
              <a:spcBef>
                <a:spcPts val="0"/>
              </a:spcBef>
              <a:defRPr sz="1800">
                <a:latin typeface="+mn-lt"/>
              </a:defRPr>
            </a:lvl2pPr>
          </a:lstStyle>
          <a:p>
            <a:pPr lvl="0"/>
            <a:r>
              <a:rPr lang="en-US" dirty="0"/>
              <a:t>Lorem ipsum dolor sit </a:t>
            </a:r>
            <a:r>
              <a:rPr lang="en-US" dirty="0" err="1"/>
              <a:t>amet</a:t>
            </a:r>
            <a:r>
              <a:rPr lang="en-US" dirty="0"/>
              <a:t>, </a:t>
            </a:r>
            <a:r>
              <a:rPr lang="en-US" dirty="0" err="1"/>
              <a:t>ius</a:t>
            </a:r>
            <a:r>
              <a:rPr lang="en-US" dirty="0"/>
              <a:t> ne </a:t>
            </a:r>
            <a:r>
              <a:rPr lang="en-US" dirty="0" err="1"/>
              <a:t>nonumy</a:t>
            </a:r>
            <a:r>
              <a:rPr lang="en-US" dirty="0"/>
              <a:t> </a:t>
            </a:r>
            <a:r>
              <a:rPr lang="en-US" dirty="0" err="1"/>
              <a:t>constituto</a:t>
            </a:r>
            <a:r>
              <a:rPr lang="en-US" dirty="0"/>
              <a:t>, vim </a:t>
            </a:r>
            <a:r>
              <a:rPr lang="en-US" dirty="0" err="1"/>
              <a:t>cetero</a:t>
            </a:r>
            <a:r>
              <a:rPr lang="en-US" dirty="0"/>
              <a:t> </a:t>
            </a:r>
            <a:r>
              <a:rPr lang="en-US" dirty="0" err="1"/>
              <a:t>inermis</a:t>
            </a:r>
            <a:r>
              <a:rPr lang="en-US" dirty="0"/>
              <a:t> argumentum </a:t>
            </a:r>
            <a:r>
              <a:rPr lang="en-US" dirty="0" err="1"/>
              <a:t>ei</a:t>
            </a:r>
            <a:r>
              <a:rPr lang="en-US" dirty="0"/>
              <a:t>, </a:t>
            </a:r>
            <a:r>
              <a:rPr lang="en-US" dirty="0" err="1"/>
              <a:t>copiosae</a:t>
            </a:r>
            <a:r>
              <a:rPr lang="en-US" dirty="0"/>
              <a:t> </a:t>
            </a:r>
            <a:r>
              <a:rPr lang="en-US" dirty="0" err="1"/>
              <a:t>oporteat</a:t>
            </a:r>
            <a:r>
              <a:rPr lang="en-US" dirty="0"/>
              <a:t> </a:t>
            </a:r>
            <a:r>
              <a:rPr lang="en-US" dirty="0" err="1"/>
              <a:t>reformidans</a:t>
            </a:r>
            <a:r>
              <a:rPr lang="en-US" dirty="0"/>
              <a:t> </a:t>
            </a:r>
            <a:r>
              <a:rPr lang="en-US" dirty="0" err="1"/>
              <a:t>est</a:t>
            </a:r>
            <a:r>
              <a:rPr lang="en-US" dirty="0"/>
              <a:t> id. </a:t>
            </a:r>
            <a:r>
              <a:rPr lang="en-US" dirty="0" err="1"/>
              <a:t>Fierent</a:t>
            </a:r>
            <a:r>
              <a:rPr lang="en-US" dirty="0"/>
              <a:t> </a:t>
            </a:r>
            <a:r>
              <a:rPr lang="en-US" dirty="0" err="1"/>
              <a:t>accusamus</a:t>
            </a:r>
            <a:r>
              <a:rPr lang="en-US" dirty="0"/>
              <a:t> sea id.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3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dirty="0"/>
              <a:t>Comparison – Text – 2 cols</a:t>
            </a:r>
          </a:p>
        </p:txBody>
      </p:sp>
    </p:spTree>
    <p:extLst>
      <p:ext uri="{BB962C8B-B14F-4D97-AF65-F5344CB8AC3E}">
        <p14:creationId xmlns:p14="http://schemas.microsoft.com/office/powerpoint/2010/main" val="2747013618"/>
      </p:ext>
    </p:extLst>
  </p:cSld>
  <p:clrMapOvr>
    <a:masterClrMapping/>
  </p:clrMapOvr>
  <p:extLst mod="1">
    <p:ext uri="{DCECCB84-F9BA-43D5-87BE-67443E8EF086}">
      <p15:sldGuideLst xmlns:p15="http://schemas.microsoft.com/office/powerpoint/2012/main">
        <p15:guide id="1" orient="horz" pos="1394">
          <p15:clr>
            <a:srgbClr val="FBAE40"/>
          </p15:clr>
        </p15:guide>
        <p15:guide id="2" orient="horz" pos="3828">
          <p15:clr>
            <a:srgbClr val="FBAE40"/>
          </p15:clr>
        </p15:guide>
      </p15:sldGuideLst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- 3 col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 Placeholder 5">
            <a:extLst>
              <a:ext uri="{FF2B5EF4-FFF2-40B4-BE49-F238E27FC236}">
                <a16:creationId xmlns:a16="http://schemas.microsoft.com/office/drawing/2014/main" id="{2329985B-D2C5-5C48-B1C3-2BB7D57E0819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777600" y="1746815"/>
            <a:ext cx="3114109" cy="646331"/>
          </a:xfrm>
          <a:noFill/>
        </p:spPr>
        <p:txBody>
          <a:bodyPr wrap="square" anchor="ctr" anchorCtr="0">
            <a:spAutoFit/>
          </a:bodyPr>
          <a:lstStyle>
            <a:lvl1pPr algn="l">
              <a:defRPr sz="4000" b="1" baseline="0">
                <a:solidFill>
                  <a:srgbClr val="DD4B81"/>
                </a:solidFill>
              </a:defRPr>
            </a:lvl1pPr>
          </a:lstStyle>
          <a:p>
            <a:pPr lvl="0"/>
            <a:r>
              <a:rPr lang="en-US" dirty="0"/>
              <a:t>Client 1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D6CF3F56-8DA4-7040-8564-EF1A99EC84D1}"/>
              </a:ext>
            </a:extLst>
          </p:cNvPr>
          <p:cNvSpPr/>
          <p:nvPr userDrawn="1"/>
        </p:nvSpPr>
        <p:spPr>
          <a:xfrm>
            <a:off x="4196727" y="1691416"/>
            <a:ext cx="36000" cy="4212298"/>
          </a:xfrm>
          <a:prstGeom prst="rect">
            <a:avLst/>
          </a:prstGeom>
          <a:solidFill>
            <a:schemeClr val="bg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Text Placeholder 5">
            <a:extLst>
              <a:ext uri="{FF2B5EF4-FFF2-40B4-BE49-F238E27FC236}">
                <a16:creationId xmlns:a16="http://schemas.microsoft.com/office/drawing/2014/main" id="{BA862AD6-F385-F04E-A28D-59877B3370B5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4537745" y="1746815"/>
            <a:ext cx="3114109" cy="646331"/>
          </a:xfrm>
          <a:noFill/>
        </p:spPr>
        <p:txBody>
          <a:bodyPr wrap="square" anchor="ctr" anchorCtr="0">
            <a:spAutoFit/>
          </a:bodyPr>
          <a:lstStyle>
            <a:lvl1pPr algn="l">
              <a:defRPr sz="4000" b="1" baseline="0">
                <a:solidFill>
                  <a:srgbClr val="DD4B81"/>
                </a:solidFill>
              </a:defRPr>
            </a:lvl1pPr>
          </a:lstStyle>
          <a:p>
            <a:pPr lvl="0"/>
            <a:r>
              <a:rPr lang="en-US" dirty="0"/>
              <a:t>Client 2</a:t>
            </a:r>
          </a:p>
        </p:txBody>
      </p:sp>
      <p:sp>
        <p:nvSpPr>
          <p:cNvPr id="14" name="Text Placeholder 5">
            <a:extLst>
              <a:ext uri="{FF2B5EF4-FFF2-40B4-BE49-F238E27FC236}">
                <a16:creationId xmlns:a16="http://schemas.microsoft.com/office/drawing/2014/main" id="{992AAD82-B17B-F847-B348-0A9F1C2C0711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8297891" y="1746815"/>
            <a:ext cx="3114109" cy="646331"/>
          </a:xfrm>
          <a:noFill/>
        </p:spPr>
        <p:txBody>
          <a:bodyPr wrap="square" anchor="ctr" anchorCtr="0">
            <a:spAutoFit/>
          </a:bodyPr>
          <a:lstStyle>
            <a:lvl1pPr algn="l">
              <a:defRPr sz="4000" b="1" baseline="0">
                <a:solidFill>
                  <a:srgbClr val="DD4B81"/>
                </a:solidFill>
              </a:defRPr>
            </a:lvl1pPr>
          </a:lstStyle>
          <a:p>
            <a:pPr lvl="0"/>
            <a:r>
              <a:rPr lang="en-US" dirty="0"/>
              <a:t>Client 3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7C7BD529-37CC-EB46-BD0E-9CB5DA742F98}"/>
              </a:ext>
            </a:extLst>
          </p:cNvPr>
          <p:cNvSpPr/>
          <p:nvPr userDrawn="1"/>
        </p:nvSpPr>
        <p:spPr>
          <a:xfrm>
            <a:off x="7956872" y="1691416"/>
            <a:ext cx="36000" cy="4212298"/>
          </a:xfrm>
          <a:prstGeom prst="rect">
            <a:avLst/>
          </a:prstGeom>
          <a:solidFill>
            <a:schemeClr val="bg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4" hasCustomPrompt="1"/>
          </p:nvPr>
        </p:nvSpPr>
        <p:spPr>
          <a:xfrm>
            <a:off x="777600" y="2676293"/>
            <a:ext cx="3114109" cy="1984248"/>
          </a:xfrm>
        </p:spPr>
        <p:txBody>
          <a:bodyPr>
            <a:noAutofit/>
          </a:bodyPr>
          <a:lstStyle>
            <a:lvl1pPr>
              <a:lnSpc>
                <a:spcPct val="130000"/>
              </a:lnSpc>
              <a:spcBef>
                <a:spcPts val="0"/>
              </a:spcBef>
              <a:defRPr sz="1600">
                <a:solidFill>
                  <a:schemeClr val="tx1"/>
                </a:solidFill>
                <a:latin typeface="+mn-lt"/>
              </a:defRPr>
            </a:lvl1pPr>
            <a:lvl2pPr>
              <a:defRPr sz="1600">
                <a:solidFill>
                  <a:schemeClr val="tx1"/>
                </a:solidFill>
                <a:latin typeface="+mn-lt"/>
              </a:defRPr>
            </a:lvl2pPr>
            <a:lvl3pPr>
              <a:defRPr sz="1600">
                <a:solidFill>
                  <a:schemeClr val="tx1"/>
                </a:solidFill>
                <a:latin typeface="+mn-lt"/>
              </a:defRPr>
            </a:lvl3pPr>
            <a:lvl4pPr>
              <a:defRPr sz="1600">
                <a:solidFill>
                  <a:schemeClr val="tx1"/>
                </a:solidFill>
                <a:latin typeface="+mn-lt"/>
              </a:defRPr>
            </a:lvl4pPr>
            <a:lvl5pPr>
              <a:defRPr sz="1600">
                <a:solidFill>
                  <a:schemeClr val="tx1"/>
                </a:solidFill>
                <a:latin typeface="+mn-lt"/>
              </a:defRPr>
            </a:lvl5pPr>
          </a:lstStyle>
          <a:p>
            <a:pPr lvl="0"/>
            <a:r>
              <a:rPr lang="en-US" dirty="0"/>
              <a:t>Lorem ipsum dolor sit </a:t>
            </a:r>
            <a:r>
              <a:rPr lang="en-US" dirty="0" err="1"/>
              <a:t>amet</a:t>
            </a:r>
            <a:r>
              <a:rPr lang="en-US" dirty="0"/>
              <a:t>, </a:t>
            </a:r>
            <a:r>
              <a:rPr lang="en-US" dirty="0" err="1"/>
              <a:t>ius</a:t>
            </a:r>
            <a:r>
              <a:rPr lang="en-US" dirty="0"/>
              <a:t> ne </a:t>
            </a:r>
            <a:r>
              <a:rPr lang="en-US" dirty="0" err="1"/>
              <a:t>nonumy</a:t>
            </a:r>
            <a:r>
              <a:rPr lang="en-US" dirty="0"/>
              <a:t> </a:t>
            </a:r>
            <a:r>
              <a:rPr lang="en-US" dirty="0" err="1"/>
              <a:t>constituto</a:t>
            </a:r>
            <a:r>
              <a:rPr lang="en-US" dirty="0"/>
              <a:t>, vim </a:t>
            </a:r>
            <a:r>
              <a:rPr lang="en-US" dirty="0" err="1"/>
              <a:t>cetero</a:t>
            </a:r>
            <a:r>
              <a:rPr lang="en-US" dirty="0"/>
              <a:t> </a:t>
            </a:r>
            <a:r>
              <a:rPr lang="en-US" dirty="0" err="1"/>
              <a:t>inermis</a:t>
            </a:r>
            <a:r>
              <a:rPr lang="en-US" dirty="0"/>
              <a:t> argumentum </a:t>
            </a:r>
            <a:r>
              <a:rPr lang="en-US" dirty="0" err="1"/>
              <a:t>ei</a:t>
            </a:r>
            <a:r>
              <a:rPr lang="en-US" dirty="0"/>
              <a:t>, </a:t>
            </a:r>
            <a:r>
              <a:rPr lang="en-US" dirty="0" err="1"/>
              <a:t>copiosae</a:t>
            </a:r>
            <a:r>
              <a:rPr lang="en-US" dirty="0"/>
              <a:t> </a:t>
            </a:r>
            <a:r>
              <a:rPr lang="en-US" dirty="0" err="1"/>
              <a:t>oporteat</a:t>
            </a:r>
            <a:r>
              <a:rPr lang="en-US" dirty="0"/>
              <a:t> </a:t>
            </a:r>
            <a:r>
              <a:rPr lang="en-US" dirty="0" err="1"/>
              <a:t>reformidans</a:t>
            </a:r>
            <a:r>
              <a:rPr lang="en-US" dirty="0"/>
              <a:t> </a:t>
            </a:r>
            <a:r>
              <a:rPr lang="en-US" dirty="0" err="1"/>
              <a:t>est</a:t>
            </a:r>
            <a:r>
              <a:rPr lang="en-US" dirty="0"/>
              <a:t> id. </a:t>
            </a:r>
            <a:r>
              <a:rPr lang="en-US" dirty="0" err="1"/>
              <a:t>Fierent</a:t>
            </a:r>
            <a:r>
              <a:rPr lang="en-US" dirty="0"/>
              <a:t> </a:t>
            </a:r>
            <a:r>
              <a:rPr lang="en-US" dirty="0" err="1"/>
              <a:t>accusamus</a:t>
            </a:r>
            <a:r>
              <a:rPr lang="en-US" dirty="0"/>
              <a:t> sea id.</a:t>
            </a:r>
          </a:p>
        </p:txBody>
      </p:sp>
      <p:sp>
        <p:nvSpPr>
          <p:cNvPr id="18" name="Text Placeholder 4"/>
          <p:cNvSpPr>
            <a:spLocks noGrp="1"/>
          </p:cNvSpPr>
          <p:nvPr>
            <p:ph type="body" sz="quarter" idx="15" hasCustomPrompt="1"/>
          </p:nvPr>
        </p:nvSpPr>
        <p:spPr>
          <a:xfrm>
            <a:off x="4537745" y="2676293"/>
            <a:ext cx="3114109" cy="1984248"/>
          </a:xfrm>
        </p:spPr>
        <p:txBody>
          <a:bodyPr>
            <a:noAutofit/>
          </a:bodyPr>
          <a:lstStyle>
            <a:lvl1pPr>
              <a:lnSpc>
                <a:spcPct val="130000"/>
              </a:lnSpc>
              <a:spcBef>
                <a:spcPts val="0"/>
              </a:spcBef>
              <a:defRPr sz="1600">
                <a:solidFill>
                  <a:schemeClr val="tx1"/>
                </a:solidFill>
                <a:latin typeface="+mn-lt"/>
              </a:defRPr>
            </a:lvl1pPr>
            <a:lvl2pPr>
              <a:defRPr sz="1600">
                <a:solidFill>
                  <a:schemeClr val="tx1"/>
                </a:solidFill>
                <a:latin typeface="+mn-lt"/>
              </a:defRPr>
            </a:lvl2pPr>
            <a:lvl3pPr>
              <a:defRPr sz="1600">
                <a:solidFill>
                  <a:schemeClr val="tx1"/>
                </a:solidFill>
                <a:latin typeface="+mn-lt"/>
              </a:defRPr>
            </a:lvl3pPr>
            <a:lvl4pPr>
              <a:defRPr sz="1600">
                <a:solidFill>
                  <a:schemeClr val="tx1"/>
                </a:solidFill>
                <a:latin typeface="+mn-lt"/>
              </a:defRPr>
            </a:lvl4pPr>
            <a:lvl5pPr>
              <a:defRPr sz="1600">
                <a:solidFill>
                  <a:schemeClr val="tx1"/>
                </a:solidFill>
                <a:latin typeface="+mn-lt"/>
              </a:defRPr>
            </a:lvl5pPr>
          </a:lstStyle>
          <a:p>
            <a:pPr lvl="0"/>
            <a:r>
              <a:rPr lang="en-US" dirty="0"/>
              <a:t>Lorem ipsum dolor sit </a:t>
            </a:r>
            <a:r>
              <a:rPr lang="en-US" dirty="0" err="1"/>
              <a:t>amet</a:t>
            </a:r>
            <a:r>
              <a:rPr lang="en-US" dirty="0"/>
              <a:t>, </a:t>
            </a:r>
            <a:r>
              <a:rPr lang="en-US" dirty="0" err="1"/>
              <a:t>ius</a:t>
            </a:r>
            <a:r>
              <a:rPr lang="en-US" dirty="0"/>
              <a:t> ne </a:t>
            </a:r>
            <a:r>
              <a:rPr lang="en-US" dirty="0" err="1"/>
              <a:t>nonumy</a:t>
            </a:r>
            <a:r>
              <a:rPr lang="en-US" dirty="0"/>
              <a:t> </a:t>
            </a:r>
            <a:r>
              <a:rPr lang="en-US" dirty="0" err="1"/>
              <a:t>constituto</a:t>
            </a:r>
            <a:r>
              <a:rPr lang="en-US" dirty="0"/>
              <a:t>, vim </a:t>
            </a:r>
            <a:r>
              <a:rPr lang="en-US" dirty="0" err="1"/>
              <a:t>cetero</a:t>
            </a:r>
            <a:r>
              <a:rPr lang="en-US" dirty="0"/>
              <a:t> </a:t>
            </a:r>
            <a:r>
              <a:rPr lang="en-US" dirty="0" err="1"/>
              <a:t>inermis</a:t>
            </a:r>
            <a:r>
              <a:rPr lang="en-US" dirty="0"/>
              <a:t> argumentum </a:t>
            </a:r>
            <a:r>
              <a:rPr lang="en-US" dirty="0" err="1"/>
              <a:t>ei</a:t>
            </a:r>
            <a:r>
              <a:rPr lang="en-US" dirty="0"/>
              <a:t>, </a:t>
            </a:r>
            <a:r>
              <a:rPr lang="en-US" dirty="0" err="1"/>
              <a:t>copiosae</a:t>
            </a:r>
            <a:r>
              <a:rPr lang="en-US" dirty="0"/>
              <a:t> </a:t>
            </a:r>
            <a:r>
              <a:rPr lang="en-US" dirty="0" err="1"/>
              <a:t>oporteat</a:t>
            </a:r>
            <a:r>
              <a:rPr lang="en-US" dirty="0"/>
              <a:t> </a:t>
            </a:r>
            <a:r>
              <a:rPr lang="en-US" dirty="0" err="1"/>
              <a:t>reformidans</a:t>
            </a:r>
            <a:r>
              <a:rPr lang="en-US" dirty="0"/>
              <a:t> </a:t>
            </a:r>
            <a:r>
              <a:rPr lang="en-US" dirty="0" err="1"/>
              <a:t>est</a:t>
            </a:r>
            <a:r>
              <a:rPr lang="en-US" dirty="0"/>
              <a:t> id. </a:t>
            </a:r>
            <a:r>
              <a:rPr lang="en-US" dirty="0" err="1"/>
              <a:t>Fierent</a:t>
            </a:r>
            <a:r>
              <a:rPr lang="en-US" dirty="0"/>
              <a:t> </a:t>
            </a:r>
            <a:r>
              <a:rPr lang="en-US" dirty="0" err="1"/>
              <a:t>accusamus</a:t>
            </a:r>
            <a:r>
              <a:rPr lang="en-US" dirty="0"/>
              <a:t> sea id.</a:t>
            </a:r>
          </a:p>
        </p:txBody>
      </p:sp>
      <p:sp>
        <p:nvSpPr>
          <p:cNvPr id="19" name="Text Placeholder 4"/>
          <p:cNvSpPr>
            <a:spLocks noGrp="1"/>
          </p:cNvSpPr>
          <p:nvPr>
            <p:ph type="body" sz="quarter" idx="16" hasCustomPrompt="1"/>
          </p:nvPr>
        </p:nvSpPr>
        <p:spPr>
          <a:xfrm>
            <a:off x="8297891" y="2676293"/>
            <a:ext cx="3114109" cy="1984248"/>
          </a:xfrm>
        </p:spPr>
        <p:txBody>
          <a:bodyPr>
            <a:noAutofit/>
          </a:bodyPr>
          <a:lstStyle>
            <a:lvl1pPr>
              <a:lnSpc>
                <a:spcPct val="130000"/>
              </a:lnSpc>
              <a:spcBef>
                <a:spcPts val="0"/>
              </a:spcBef>
              <a:defRPr sz="1600">
                <a:solidFill>
                  <a:schemeClr val="tx1"/>
                </a:solidFill>
                <a:latin typeface="+mn-lt"/>
              </a:defRPr>
            </a:lvl1pPr>
            <a:lvl2pPr>
              <a:defRPr sz="1600">
                <a:solidFill>
                  <a:schemeClr val="tx1"/>
                </a:solidFill>
                <a:latin typeface="+mn-lt"/>
              </a:defRPr>
            </a:lvl2pPr>
            <a:lvl3pPr>
              <a:defRPr sz="1600">
                <a:solidFill>
                  <a:schemeClr val="tx1"/>
                </a:solidFill>
                <a:latin typeface="+mn-lt"/>
              </a:defRPr>
            </a:lvl3pPr>
            <a:lvl4pPr>
              <a:defRPr sz="1600">
                <a:solidFill>
                  <a:schemeClr val="tx1"/>
                </a:solidFill>
                <a:latin typeface="+mn-lt"/>
              </a:defRPr>
            </a:lvl4pPr>
            <a:lvl5pPr>
              <a:defRPr sz="1600">
                <a:solidFill>
                  <a:schemeClr val="tx1"/>
                </a:solidFill>
                <a:latin typeface="+mn-lt"/>
              </a:defRPr>
            </a:lvl5pPr>
          </a:lstStyle>
          <a:p>
            <a:pPr lvl="0"/>
            <a:r>
              <a:rPr lang="en-US" dirty="0"/>
              <a:t>Lorem ipsum dolor sit </a:t>
            </a:r>
            <a:r>
              <a:rPr lang="en-US" dirty="0" err="1"/>
              <a:t>amet</a:t>
            </a:r>
            <a:r>
              <a:rPr lang="en-US" dirty="0"/>
              <a:t>, </a:t>
            </a:r>
            <a:r>
              <a:rPr lang="en-US" dirty="0" err="1"/>
              <a:t>ius</a:t>
            </a:r>
            <a:r>
              <a:rPr lang="en-US" dirty="0"/>
              <a:t> ne </a:t>
            </a:r>
            <a:r>
              <a:rPr lang="en-US" dirty="0" err="1"/>
              <a:t>nonumy</a:t>
            </a:r>
            <a:r>
              <a:rPr lang="en-US" dirty="0"/>
              <a:t> </a:t>
            </a:r>
            <a:r>
              <a:rPr lang="en-US" dirty="0" err="1"/>
              <a:t>constituto</a:t>
            </a:r>
            <a:r>
              <a:rPr lang="en-US" dirty="0"/>
              <a:t>, vim </a:t>
            </a:r>
            <a:r>
              <a:rPr lang="en-US" dirty="0" err="1"/>
              <a:t>cetero</a:t>
            </a:r>
            <a:r>
              <a:rPr lang="en-US" dirty="0"/>
              <a:t> </a:t>
            </a:r>
            <a:r>
              <a:rPr lang="en-US" dirty="0" err="1"/>
              <a:t>inermis</a:t>
            </a:r>
            <a:r>
              <a:rPr lang="en-US" dirty="0"/>
              <a:t> argumentum </a:t>
            </a:r>
            <a:r>
              <a:rPr lang="en-US" dirty="0" err="1"/>
              <a:t>ei</a:t>
            </a:r>
            <a:r>
              <a:rPr lang="en-US" dirty="0"/>
              <a:t>, </a:t>
            </a:r>
            <a:r>
              <a:rPr lang="en-US" dirty="0" err="1"/>
              <a:t>copiosae</a:t>
            </a:r>
            <a:r>
              <a:rPr lang="en-US" dirty="0"/>
              <a:t> </a:t>
            </a:r>
            <a:r>
              <a:rPr lang="en-US" dirty="0" err="1"/>
              <a:t>oporteat</a:t>
            </a:r>
            <a:r>
              <a:rPr lang="en-US" dirty="0"/>
              <a:t> </a:t>
            </a:r>
            <a:r>
              <a:rPr lang="en-US" dirty="0" err="1"/>
              <a:t>reformidans</a:t>
            </a:r>
            <a:r>
              <a:rPr lang="en-US" dirty="0"/>
              <a:t> </a:t>
            </a:r>
            <a:r>
              <a:rPr lang="en-US" dirty="0" err="1"/>
              <a:t>est</a:t>
            </a:r>
            <a:r>
              <a:rPr lang="en-US" dirty="0"/>
              <a:t> id. </a:t>
            </a:r>
            <a:r>
              <a:rPr lang="en-US" dirty="0" err="1"/>
              <a:t>Fierent</a:t>
            </a:r>
            <a:r>
              <a:rPr lang="en-US" dirty="0"/>
              <a:t> </a:t>
            </a:r>
            <a:r>
              <a:rPr lang="en-US" dirty="0" err="1"/>
              <a:t>accusamus</a:t>
            </a:r>
            <a:r>
              <a:rPr lang="en-US" dirty="0"/>
              <a:t> sea id.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7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dirty="0"/>
              <a:t>Comparison – Text – 3 cols</a:t>
            </a:r>
          </a:p>
        </p:txBody>
      </p:sp>
    </p:spTree>
    <p:extLst>
      <p:ext uri="{BB962C8B-B14F-4D97-AF65-F5344CB8AC3E}">
        <p14:creationId xmlns:p14="http://schemas.microsoft.com/office/powerpoint/2010/main" val="1793762663"/>
      </p:ext>
    </p:extLst>
  </p:cSld>
  <p:clrMapOvr>
    <a:masterClrMapping/>
  </p:clrMapOvr>
  <p:extLst mod="1">
    <p:ext uri="{DCECCB84-F9BA-43D5-87BE-67443E8EF086}">
      <p15:sldGuideLst xmlns:p15="http://schemas.microsoft.com/office/powerpoint/2012/main">
        <p15:guide id="1" orient="horz" pos="1394">
          <p15:clr>
            <a:srgbClr val="FBAE40"/>
          </p15:clr>
        </p15:guide>
        <p15:guide id="2" orient="horz" pos="3828">
          <p15:clr>
            <a:srgbClr val="FBAE40"/>
          </p15:clr>
        </p15:guide>
      </p15:sldGuideLst>
    </p:ext>
  </p:extLs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 Char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hart Placeholder 7"/>
          <p:cNvSpPr>
            <a:spLocks noGrp="1"/>
          </p:cNvSpPr>
          <p:nvPr>
            <p:ph type="chart" sz="quarter" idx="12"/>
          </p:nvPr>
        </p:nvSpPr>
        <p:spPr>
          <a:xfrm>
            <a:off x="777600" y="1811532"/>
            <a:ext cx="3311999" cy="3600000"/>
          </a:xfrm>
        </p:spPr>
        <p:txBody>
          <a:bodyPr>
            <a:normAutofit/>
          </a:bodyPr>
          <a:lstStyle>
            <a:lvl1pPr>
              <a:defRPr sz="1600"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Click icon to add chart</a:t>
            </a:r>
            <a:endParaRPr lang="en-US" dirty="0"/>
          </a:p>
        </p:txBody>
      </p:sp>
      <p:sp>
        <p:nvSpPr>
          <p:cNvPr id="15" name="Text Placeholder 5">
            <a:extLst>
              <a:ext uri="{FF2B5EF4-FFF2-40B4-BE49-F238E27FC236}">
                <a16:creationId xmlns:a16="http://schemas.microsoft.com/office/drawing/2014/main" id="{3CD9E70E-047F-524B-8B42-F14CB3CAB7D6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777600" y="1497600"/>
            <a:ext cx="3311999" cy="313932"/>
          </a:xfrm>
          <a:solidFill>
            <a:srgbClr val="F7F6FB"/>
          </a:solidFill>
        </p:spPr>
        <p:txBody>
          <a:bodyPr wrap="square" anchor="ctr" anchorCtr="0">
            <a:spAutoFit/>
          </a:bodyPr>
          <a:lstStyle>
            <a:lvl1pPr algn="ctr">
              <a:defRPr sz="1600" b="1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en-US" dirty="0"/>
              <a:t>Title</a:t>
            </a:r>
          </a:p>
        </p:txBody>
      </p:sp>
      <p:sp>
        <p:nvSpPr>
          <p:cNvPr id="24" name="Chart Placeholder 7">
            <a:extLst>
              <a:ext uri="{FF2B5EF4-FFF2-40B4-BE49-F238E27FC236}">
                <a16:creationId xmlns:a16="http://schemas.microsoft.com/office/drawing/2014/main" id="{F188B11B-60A7-0849-A43C-D99DF3D0A830}"/>
              </a:ext>
            </a:extLst>
          </p:cNvPr>
          <p:cNvSpPr>
            <a:spLocks noGrp="1"/>
          </p:cNvSpPr>
          <p:nvPr>
            <p:ph type="chart" sz="quarter" idx="13"/>
          </p:nvPr>
        </p:nvSpPr>
        <p:spPr>
          <a:xfrm>
            <a:off x="4438799" y="1811532"/>
            <a:ext cx="3311999" cy="3600000"/>
          </a:xfrm>
        </p:spPr>
        <p:txBody>
          <a:bodyPr>
            <a:normAutofit/>
          </a:bodyPr>
          <a:lstStyle>
            <a:lvl1pPr>
              <a:defRPr sz="1600"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Click icon to add chart</a:t>
            </a:r>
            <a:endParaRPr lang="en-US" dirty="0"/>
          </a:p>
        </p:txBody>
      </p:sp>
      <p:sp>
        <p:nvSpPr>
          <p:cNvPr id="25" name="Text Placeholder 5">
            <a:extLst>
              <a:ext uri="{FF2B5EF4-FFF2-40B4-BE49-F238E27FC236}">
                <a16:creationId xmlns:a16="http://schemas.microsoft.com/office/drawing/2014/main" id="{BA18ED58-B2E2-EE43-877F-DE0040789F94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4438800" y="1497600"/>
            <a:ext cx="3311999" cy="313932"/>
          </a:xfrm>
          <a:solidFill>
            <a:srgbClr val="F7F6FB"/>
          </a:solidFill>
        </p:spPr>
        <p:txBody>
          <a:bodyPr wrap="square" anchor="ctr" anchorCtr="0">
            <a:spAutoFit/>
          </a:bodyPr>
          <a:lstStyle>
            <a:lvl1pPr algn="ctr">
              <a:defRPr sz="1600" b="1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en-US" dirty="0"/>
              <a:t>Title</a:t>
            </a:r>
          </a:p>
        </p:txBody>
      </p:sp>
      <p:sp>
        <p:nvSpPr>
          <p:cNvPr id="26" name="Chart Placeholder 7">
            <a:extLst>
              <a:ext uri="{FF2B5EF4-FFF2-40B4-BE49-F238E27FC236}">
                <a16:creationId xmlns:a16="http://schemas.microsoft.com/office/drawing/2014/main" id="{9FFBC9A5-B88F-614E-B46F-B732306E6462}"/>
              </a:ext>
            </a:extLst>
          </p:cNvPr>
          <p:cNvSpPr>
            <a:spLocks noGrp="1"/>
          </p:cNvSpPr>
          <p:nvPr>
            <p:ph type="chart" sz="quarter" idx="15"/>
          </p:nvPr>
        </p:nvSpPr>
        <p:spPr>
          <a:xfrm>
            <a:off x="8099998" y="1811532"/>
            <a:ext cx="3311999" cy="3600000"/>
          </a:xfrm>
        </p:spPr>
        <p:txBody>
          <a:bodyPr>
            <a:normAutofit/>
          </a:bodyPr>
          <a:lstStyle>
            <a:lvl1pPr>
              <a:defRPr sz="1600"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Click icon to add chart</a:t>
            </a:r>
            <a:endParaRPr lang="en-US" dirty="0"/>
          </a:p>
        </p:txBody>
      </p:sp>
      <p:sp>
        <p:nvSpPr>
          <p:cNvPr id="27" name="Text Placeholder 5">
            <a:extLst>
              <a:ext uri="{FF2B5EF4-FFF2-40B4-BE49-F238E27FC236}">
                <a16:creationId xmlns:a16="http://schemas.microsoft.com/office/drawing/2014/main" id="{4E82FAE7-8F88-8D49-ABA2-20B0D71F8B7A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8100001" y="1497600"/>
            <a:ext cx="3311999" cy="313932"/>
          </a:xfrm>
          <a:solidFill>
            <a:srgbClr val="F7F6FB"/>
          </a:solidFill>
        </p:spPr>
        <p:txBody>
          <a:bodyPr wrap="square" anchor="ctr" anchorCtr="0">
            <a:spAutoFit/>
          </a:bodyPr>
          <a:lstStyle>
            <a:lvl1pPr algn="ctr">
              <a:defRPr sz="1600" b="1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en-US" dirty="0"/>
              <a:t>Title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7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dirty="0"/>
              <a:t>Chart layout – 3 cols</a:t>
            </a:r>
          </a:p>
        </p:txBody>
      </p:sp>
    </p:spTree>
    <p:extLst>
      <p:ext uri="{BB962C8B-B14F-4D97-AF65-F5344CB8AC3E}">
        <p14:creationId xmlns:p14="http://schemas.microsoft.com/office/powerpoint/2010/main" val="3474835642"/>
      </p:ext>
    </p:extLst>
  </p:cSld>
  <p:clrMapOvr>
    <a:masterClrMapping/>
  </p:clrMapOvr>
  <p:extLst mod="1">
    <p:ext uri="{DCECCB84-F9BA-43D5-87BE-67443E8EF086}">
      <p15:sldGuideLst xmlns:p15="http://schemas.microsoft.com/office/powerpoint/2012/main">
        <p15:guide id="1" orient="horz" pos="1394">
          <p15:clr>
            <a:srgbClr val="FBAE40"/>
          </p15:clr>
        </p15:guide>
        <p15:guide id="2" orient="horz" pos="3828">
          <p15:clr>
            <a:srgbClr val="FBAE40"/>
          </p15:clr>
        </p15:guide>
      </p15:sldGuideLst>
    </p:ext>
  </p:extLs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able Placeholder 4"/>
          <p:cNvSpPr>
            <a:spLocks noGrp="1"/>
          </p:cNvSpPr>
          <p:nvPr>
            <p:ph type="tbl" sz="quarter" idx="14"/>
          </p:nvPr>
        </p:nvSpPr>
        <p:spPr>
          <a:xfrm>
            <a:off x="777601" y="1906927"/>
            <a:ext cx="10634400" cy="3787291"/>
          </a:xfrm>
        </p:spPr>
        <p:txBody>
          <a:bodyPr>
            <a:normAutofit/>
          </a:bodyPr>
          <a:lstStyle>
            <a:lvl1pPr>
              <a:defRPr sz="1600"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Click icon to add table</a:t>
            </a:r>
            <a:endParaRPr lang="en-US" dirty="0"/>
          </a:p>
        </p:txBody>
      </p:sp>
      <p:sp>
        <p:nvSpPr>
          <p:cNvPr id="11" name="Text Placeholder 5">
            <a:extLst>
              <a:ext uri="{FF2B5EF4-FFF2-40B4-BE49-F238E27FC236}">
                <a16:creationId xmlns:a16="http://schemas.microsoft.com/office/drawing/2014/main" id="{78E84C9E-2496-794B-9347-71DDA36E1208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777600" y="1528334"/>
            <a:ext cx="10634400" cy="313932"/>
          </a:xfrm>
          <a:solidFill>
            <a:srgbClr val="F7F6FB"/>
          </a:solidFill>
        </p:spPr>
        <p:txBody>
          <a:bodyPr wrap="square" anchor="ctr" anchorCtr="0">
            <a:spAutoFit/>
          </a:bodyPr>
          <a:lstStyle>
            <a:lvl1pPr algn="ctr">
              <a:defRPr sz="1600" b="1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en-US" dirty="0"/>
              <a:t>Title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dirty="0"/>
              <a:t>Basic Table</a:t>
            </a:r>
          </a:p>
        </p:txBody>
      </p:sp>
    </p:spTree>
    <p:extLst>
      <p:ext uri="{BB962C8B-B14F-4D97-AF65-F5344CB8AC3E}">
        <p14:creationId xmlns:p14="http://schemas.microsoft.com/office/powerpoint/2010/main" val="700533530"/>
      </p:ext>
    </p:extLst>
  </p:cSld>
  <p:clrMapOvr>
    <a:masterClrMapping/>
  </p:clrMapOvr>
  <p:extLst mod="1">
    <p:ext uri="{DCECCB84-F9BA-43D5-87BE-67443E8EF086}">
      <p15:sldGuideLst xmlns:p15="http://schemas.microsoft.com/office/powerpoint/2012/main">
        <p15:guide id="1" orient="horz" pos="1394" userDrawn="1">
          <p15:clr>
            <a:srgbClr val="FBAE40"/>
          </p15:clr>
        </p15:guide>
        <p15:guide id="2" orient="horz" pos="3828" userDrawn="1">
          <p15:clr>
            <a:srgbClr val="FBAE40"/>
          </p15:clr>
        </p15:guide>
      </p15:sldGuideLst>
    </p:ext>
  </p:extLs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ndP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Rechteck 11"/>
          <p:cNvSpPr/>
          <p:nvPr userDrawn="1"/>
        </p:nvSpPr>
        <p:spPr>
          <a:xfrm>
            <a:off x="777600" y="1371606"/>
            <a:ext cx="10634400" cy="2329132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4" name="Rechteck 12"/>
          <p:cNvSpPr/>
          <p:nvPr userDrawn="1"/>
        </p:nvSpPr>
        <p:spPr>
          <a:xfrm>
            <a:off x="867847" y="1567477"/>
            <a:ext cx="3771789" cy="221599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de-DE" sz="1400" dirty="0" smtClean="0">
                <a:solidFill>
                  <a:schemeClr val="tx2"/>
                </a:solidFill>
                <a:latin typeface="+mj-lt"/>
              </a:rPr>
              <a:t>Durch die </a:t>
            </a:r>
            <a:r>
              <a:rPr lang="de-DE" sz="1400" b="1" dirty="0" smtClean="0">
                <a:solidFill>
                  <a:schemeClr val="tx2"/>
                </a:solidFill>
                <a:latin typeface="+mj-lt"/>
              </a:rPr>
              <a:t>Verknüpfung</a:t>
            </a:r>
            <a:r>
              <a:rPr lang="de-DE" sz="1400" dirty="0" smtClean="0">
                <a:solidFill>
                  <a:schemeClr val="tx2"/>
                </a:solidFill>
                <a:latin typeface="+mj-lt"/>
              </a:rPr>
              <a:t> </a:t>
            </a:r>
            <a:r>
              <a:rPr lang="de-DE" sz="1400" dirty="0">
                <a:solidFill>
                  <a:schemeClr val="tx2"/>
                </a:solidFill>
              </a:rPr>
              <a:t>Ihrer </a:t>
            </a:r>
            <a:r>
              <a:rPr lang="de-DE" sz="1400" dirty="0" smtClean="0">
                <a:solidFill>
                  <a:schemeClr val="tx2"/>
                </a:solidFill>
              </a:rPr>
              <a:t>Ergebnisse </a:t>
            </a:r>
            <a:r>
              <a:rPr lang="de-DE" sz="1400" dirty="0">
                <a:solidFill>
                  <a:schemeClr val="tx2"/>
                </a:solidFill>
              </a:rPr>
              <a:t>mit </a:t>
            </a:r>
            <a:r>
              <a:rPr lang="de-DE" sz="1400" dirty="0" smtClean="0">
                <a:solidFill>
                  <a:schemeClr val="tx2"/>
                </a:solidFill>
              </a:rPr>
              <a:t>unserer mehr als </a:t>
            </a:r>
            <a:r>
              <a:rPr lang="de-DE" sz="1400" b="1" dirty="0" smtClean="0">
                <a:solidFill>
                  <a:schemeClr val="tx2"/>
                </a:solidFill>
              </a:rPr>
              <a:t>140.000 Datenpunkte</a:t>
            </a:r>
            <a:r>
              <a:rPr lang="de-DE" sz="1400" dirty="0" smtClean="0">
                <a:solidFill>
                  <a:schemeClr val="tx2"/>
                </a:solidFill>
              </a:rPr>
              <a:t> umfassenden Datenbank ermöglichen wir Ihnen </a:t>
            </a:r>
            <a:r>
              <a:rPr lang="de-DE" sz="1400" b="1" dirty="0" smtClean="0">
                <a:solidFill>
                  <a:schemeClr val="tx2"/>
                </a:solidFill>
              </a:rPr>
              <a:t>Erkenntnisse in einzigartiger Tiefe und Granularität</a:t>
            </a:r>
            <a:r>
              <a:rPr lang="de-DE" sz="1400" dirty="0" smtClean="0">
                <a:solidFill>
                  <a:schemeClr val="tx2"/>
                </a:solidFill>
              </a:rPr>
              <a:t>. </a:t>
            </a:r>
          </a:p>
          <a:p>
            <a:endParaRPr lang="de-DE" sz="1400" dirty="0" smtClean="0">
              <a:solidFill>
                <a:schemeClr val="tx2"/>
              </a:solidFill>
            </a:endParaRPr>
          </a:p>
          <a:p>
            <a:r>
              <a:rPr lang="de-DE" sz="1400" dirty="0" smtClean="0">
                <a:solidFill>
                  <a:schemeClr val="tx2"/>
                </a:solidFill>
              </a:rPr>
              <a:t>Profitieren Sie von YouGov </a:t>
            </a:r>
            <a:r>
              <a:rPr lang="de-DE" sz="1400" b="1" dirty="0" smtClean="0">
                <a:solidFill>
                  <a:schemeClr val="tx2"/>
                </a:solidFill>
              </a:rPr>
              <a:t>Connected Data und unserer Beratungsleistung </a:t>
            </a:r>
            <a:r>
              <a:rPr lang="de-DE" sz="1400" dirty="0" smtClean="0">
                <a:solidFill>
                  <a:schemeClr val="tx2"/>
                </a:solidFill>
              </a:rPr>
              <a:t>beispielsweise bei den folgenden Themen:</a:t>
            </a:r>
          </a:p>
          <a:p>
            <a:endParaRPr lang="de-DE" sz="1200" dirty="0">
              <a:solidFill>
                <a:schemeClr val="tx2"/>
              </a:solidFill>
              <a:latin typeface="+mj-lt"/>
            </a:endParaRPr>
          </a:p>
        </p:txBody>
      </p:sp>
      <p:grpSp>
        <p:nvGrpSpPr>
          <p:cNvPr id="45" name="Gruppieren 89"/>
          <p:cNvGrpSpPr/>
          <p:nvPr userDrawn="1"/>
        </p:nvGrpSpPr>
        <p:grpSpPr>
          <a:xfrm>
            <a:off x="4933603" y="1570520"/>
            <a:ext cx="5867791" cy="1940944"/>
            <a:chOff x="3138186" y="1751162"/>
            <a:chExt cx="5867791" cy="1940944"/>
          </a:xfrm>
        </p:grpSpPr>
        <p:sp>
          <p:nvSpPr>
            <p:cNvPr id="46" name="Rechteck 35"/>
            <p:cNvSpPr/>
            <p:nvPr/>
          </p:nvSpPr>
          <p:spPr>
            <a:xfrm>
              <a:off x="3138186" y="1751162"/>
              <a:ext cx="5867791" cy="194094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pic>
          <p:nvPicPr>
            <p:cNvPr id="47" name="Picture 7"/>
            <p:cNvPicPr>
              <a:picLocks noChangeAspect="1"/>
            </p:cNvPicPr>
            <p:nvPr/>
          </p:nvPicPr>
          <p:blipFill rotWithShape="1">
            <a:blip r:embed="rId2"/>
            <a:srcRect t="11561" r="40600" b="19904"/>
            <a:stretch/>
          </p:blipFill>
          <p:spPr>
            <a:xfrm>
              <a:off x="3138186" y="1871935"/>
              <a:ext cx="3556904" cy="1574321"/>
            </a:xfrm>
            <a:prstGeom prst="rect">
              <a:avLst/>
            </a:prstGeom>
          </p:spPr>
        </p:pic>
        <p:sp>
          <p:nvSpPr>
            <p:cNvPr id="48" name="Rechteck 27"/>
            <p:cNvSpPr/>
            <p:nvPr/>
          </p:nvSpPr>
          <p:spPr>
            <a:xfrm>
              <a:off x="6535257" y="1871935"/>
              <a:ext cx="2270235" cy="1574321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pic>
          <p:nvPicPr>
            <p:cNvPr id="49" name="Grafik 29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2052"/>
            <a:stretch/>
          </p:blipFill>
          <p:spPr>
            <a:xfrm>
              <a:off x="6661381" y="1971472"/>
              <a:ext cx="1914144" cy="1414395"/>
            </a:xfrm>
            <a:prstGeom prst="rect">
              <a:avLst/>
            </a:prstGeom>
          </p:spPr>
        </p:pic>
        <p:sp>
          <p:nvSpPr>
            <p:cNvPr id="50" name="Freeform 453"/>
            <p:cNvSpPr>
              <a:spLocks noChangeAspect="1" noEditPoints="1"/>
            </p:cNvSpPr>
            <p:nvPr/>
          </p:nvSpPr>
          <p:spPr bwMode="auto">
            <a:xfrm>
              <a:off x="5557459" y="1880767"/>
              <a:ext cx="274916" cy="265752"/>
            </a:xfrm>
            <a:custGeom>
              <a:avLst/>
              <a:gdLst>
                <a:gd name="T0" fmla="*/ 306 w 494"/>
                <a:gd name="T1" fmla="*/ 206 h 477"/>
                <a:gd name="T2" fmla="*/ 287 w 494"/>
                <a:gd name="T3" fmla="*/ 241 h 477"/>
                <a:gd name="T4" fmla="*/ 335 w 494"/>
                <a:gd name="T5" fmla="*/ 312 h 477"/>
                <a:gd name="T6" fmla="*/ 335 w 494"/>
                <a:gd name="T7" fmla="*/ 432 h 477"/>
                <a:gd name="T8" fmla="*/ 380 w 494"/>
                <a:gd name="T9" fmla="*/ 432 h 477"/>
                <a:gd name="T10" fmla="*/ 380 w 494"/>
                <a:gd name="T11" fmla="*/ 312 h 477"/>
                <a:gd name="T12" fmla="*/ 427 w 494"/>
                <a:gd name="T13" fmla="*/ 241 h 477"/>
                <a:gd name="T14" fmla="*/ 408 w 494"/>
                <a:gd name="T15" fmla="*/ 206 h 477"/>
                <a:gd name="T16" fmla="*/ 306 w 494"/>
                <a:gd name="T17" fmla="*/ 206 h 477"/>
                <a:gd name="T18" fmla="*/ 290 w 494"/>
                <a:gd name="T19" fmla="*/ 325 h 477"/>
                <a:gd name="T20" fmla="*/ 250 w 494"/>
                <a:gd name="T21" fmla="*/ 266 h 477"/>
                <a:gd name="T22" fmla="*/ 306 w 494"/>
                <a:gd name="T23" fmla="*/ 161 h 477"/>
                <a:gd name="T24" fmla="*/ 408 w 494"/>
                <a:gd name="T25" fmla="*/ 161 h 477"/>
                <a:gd name="T26" fmla="*/ 464 w 494"/>
                <a:gd name="T27" fmla="*/ 266 h 477"/>
                <a:gd name="T28" fmla="*/ 424 w 494"/>
                <a:gd name="T29" fmla="*/ 325 h 477"/>
                <a:gd name="T30" fmla="*/ 424 w 494"/>
                <a:gd name="T31" fmla="*/ 477 h 477"/>
                <a:gd name="T32" fmla="*/ 290 w 494"/>
                <a:gd name="T33" fmla="*/ 477 h 477"/>
                <a:gd name="T34" fmla="*/ 290 w 494"/>
                <a:gd name="T35" fmla="*/ 325 h 477"/>
                <a:gd name="T36" fmla="*/ 357 w 494"/>
                <a:gd name="T37" fmla="*/ 90 h 477"/>
                <a:gd name="T38" fmla="*/ 380 w 494"/>
                <a:gd name="T39" fmla="*/ 67 h 477"/>
                <a:gd name="T40" fmla="*/ 357 w 494"/>
                <a:gd name="T41" fmla="*/ 45 h 477"/>
                <a:gd name="T42" fmla="*/ 335 w 494"/>
                <a:gd name="T43" fmla="*/ 67 h 477"/>
                <a:gd name="T44" fmla="*/ 357 w 494"/>
                <a:gd name="T45" fmla="*/ 90 h 477"/>
                <a:gd name="T46" fmla="*/ 424 w 494"/>
                <a:gd name="T47" fmla="*/ 67 h 477"/>
                <a:gd name="T48" fmla="*/ 357 w 494"/>
                <a:gd name="T49" fmla="*/ 135 h 477"/>
                <a:gd name="T50" fmla="*/ 290 w 494"/>
                <a:gd name="T51" fmla="*/ 67 h 477"/>
                <a:gd name="T52" fmla="*/ 357 w 494"/>
                <a:gd name="T53" fmla="*/ 0 h 477"/>
                <a:gd name="T54" fmla="*/ 424 w 494"/>
                <a:gd name="T55" fmla="*/ 67 h 477"/>
                <a:gd name="T56" fmla="*/ 117 w 494"/>
                <a:gd name="T57" fmla="*/ 90 h 477"/>
                <a:gd name="T58" fmla="*/ 140 w 494"/>
                <a:gd name="T59" fmla="*/ 67 h 477"/>
                <a:gd name="T60" fmla="*/ 117 w 494"/>
                <a:gd name="T61" fmla="*/ 45 h 477"/>
                <a:gd name="T62" fmla="*/ 95 w 494"/>
                <a:gd name="T63" fmla="*/ 67 h 477"/>
                <a:gd name="T64" fmla="*/ 117 w 494"/>
                <a:gd name="T65" fmla="*/ 90 h 477"/>
                <a:gd name="T66" fmla="*/ 185 w 494"/>
                <a:gd name="T67" fmla="*/ 67 h 477"/>
                <a:gd name="T68" fmla="*/ 117 w 494"/>
                <a:gd name="T69" fmla="*/ 135 h 477"/>
                <a:gd name="T70" fmla="*/ 50 w 494"/>
                <a:gd name="T71" fmla="*/ 67 h 477"/>
                <a:gd name="T72" fmla="*/ 117 w 494"/>
                <a:gd name="T73" fmla="*/ 0 h 477"/>
                <a:gd name="T74" fmla="*/ 185 w 494"/>
                <a:gd name="T75" fmla="*/ 67 h 477"/>
                <a:gd name="T76" fmla="*/ 75 w 494"/>
                <a:gd name="T77" fmla="*/ 246 h 477"/>
                <a:gd name="T78" fmla="*/ 55 w 494"/>
                <a:gd name="T79" fmla="*/ 341 h 477"/>
                <a:gd name="T80" fmla="*/ 95 w 494"/>
                <a:gd name="T81" fmla="*/ 341 h 477"/>
                <a:gd name="T82" fmla="*/ 95 w 494"/>
                <a:gd name="T83" fmla="*/ 432 h 477"/>
                <a:gd name="T84" fmla="*/ 140 w 494"/>
                <a:gd name="T85" fmla="*/ 432 h 477"/>
                <a:gd name="T86" fmla="*/ 140 w 494"/>
                <a:gd name="T87" fmla="*/ 341 h 477"/>
                <a:gd name="T88" fmla="*/ 179 w 494"/>
                <a:gd name="T89" fmla="*/ 341 h 477"/>
                <a:gd name="T90" fmla="*/ 159 w 494"/>
                <a:gd name="T91" fmla="*/ 246 h 477"/>
                <a:gd name="T92" fmla="*/ 117 w 494"/>
                <a:gd name="T93" fmla="*/ 208 h 477"/>
                <a:gd name="T94" fmla="*/ 75 w 494"/>
                <a:gd name="T95" fmla="*/ 246 h 477"/>
                <a:gd name="T96" fmla="*/ 50 w 494"/>
                <a:gd name="T97" fmla="*/ 477 h 477"/>
                <a:gd name="T98" fmla="*/ 50 w 494"/>
                <a:gd name="T99" fmla="*/ 386 h 477"/>
                <a:gd name="T100" fmla="*/ 0 w 494"/>
                <a:gd name="T101" fmla="*/ 386 h 477"/>
                <a:gd name="T102" fmla="*/ 31 w 494"/>
                <a:gd name="T103" fmla="*/ 236 h 477"/>
                <a:gd name="T104" fmla="*/ 71 w 494"/>
                <a:gd name="T105" fmla="*/ 180 h 477"/>
                <a:gd name="T106" fmla="*/ 117 w 494"/>
                <a:gd name="T107" fmla="*/ 161 h 477"/>
                <a:gd name="T108" fmla="*/ 163 w 494"/>
                <a:gd name="T109" fmla="*/ 180 h 477"/>
                <a:gd name="T110" fmla="*/ 203 w 494"/>
                <a:gd name="T111" fmla="*/ 236 h 477"/>
                <a:gd name="T112" fmla="*/ 235 w 494"/>
                <a:gd name="T113" fmla="*/ 386 h 477"/>
                <a:gd name="T114" fmla="*/ 185 w 494"/>
                <a:gd name="T115" fmla="*/ 386 h 477"/>
                <a:gd name="T116" fmla="*/ 185 w 494"/>
                <a:gd name="T117" fmla="*/ 477 h 477"/>
                <a:gd name="T118" fmla="*/ 50 w 494"/>
                <a:gd name="T119" fmla="*/ 477 h 4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494" h="477">
                  <a:moveTo>
                    <a:pt x="306" y="206"/>
                  </a:moveTo>
                  <a:cubicBezTo>
                    <a:pt x="288" y="206"/>
                    <a:pt x="277" y="226"/>
                    <a:pt x="287" y="241"/>
                  </a:cubicBezTo>
                  <a:cubicBezTo>
                    <a:pt x="335" y="312"/>
                    <a:pt x="335" y="312"/>
                    <a:pt x="335" y="312"/>
                  </a:cubicBezTo>
                  <a:cubicBezTo>
                    <a:pt x="335" y="432"/>
                    <a:pt x="335" y="432"/>
                    <a:pt x="335" y="432"/>
                  </a:cubicBezTo>
                  <a:cubicBezTo>
                    <a:pt x="380" y="432"/>
                    <a:pt x="380" y="432"/>
                    <a:pt x="380" y="432"/>
                  </a:cubicBezTo>
                  <a:cubicBezTo>
                    <a:pt x="380" y="312"/>
                    <a:pt x="380" y="312"/>
                    <a:pt x="380" y="312"/>
                  </a:cubicBezTo>
                  <a:cubicBezTo>
                    <a:pt x="427" y="241"/>
                    <a:pt x="427" y="241"/>
                    <a:pt x="427" y="241"/>
                  </a:cubicBezTo>
                  <a:cubicBezTo>
                    <a:pt x="437" y="226"/>
                    <a:pt x="426" y="206"/>
                    <a:pt x="408" y="206"/>
                  </a:cubicBezTo>
                  <a:lnTo>
                    <a:pt x="306" y="206"/>
                  </a:lnTo>
                  <a:close/>
                  <a:moveTo>
                    <a:pt x="290" y="325"/>
                  </a:moveTo>
                  <a:cubicBezTo>
                    <a:pt x="250" y="266"/>
                    <a:pt x="250" y="266"/>
                    <a:pt x="250" y="266"/>
                  </a:cubicBezTo>
                  <a:cubicBezTo>
                    <a:pt x="220" y="221"/>
                    <a:pt x="252" y="161"/>
                    <a:pt x="306" y="161"/>
                  </a:cubicBezTo>
                  <a:cubicBezTo>
                    <a:pt x="408" y="161"/>
                    <a:pt x="408" y="161"/>
                    <a:pt x="408" y="161"/>
                  </a:cubicBezTo>
                  <a:cubicBezTo>
                    <a:pt x="462" y="161"/>
                    <a:pt x="494" y="221"/>
                    <a:pt x="464" y="266"/>
                  </a:cubicBezTo>
                  <a:cubicBezTo>
                    <a:pt x="424" y="325"/>
                    <a:pt x="424" y="325"/>
                    <a:pt x="424" y="325"/>
                  </a:cubicBezTo>
                  <a:cubicBezTo>
                    <a:pt x="424" y="477"/>
                    <a:pt x="424" y="477"/>
                    <a:pt x="424" y="477"/>
                  </a:cubicBezTo>
                  <a:cubicBezTo>
                    <a:pt x="290" y="477"/>
                    <a:pt x="290" y="477"/>
                    <a:pt x="290" y="477"/>
                  </a:cubicBezTo>
                  <a:lnTo>
                    <a:pt x="290" y="325"/>
                  </a:lnTo>
                  <a:close/>
                  <a:moveTo>
                    <a:pt x="357" y="90"/>
                  </a:moveTo>
                  <a:cubicBezTo>
                    <a:pt x="369" y="90"/>
                    <a:pt x="380" y="80"/>
                    <a:pt x="380" y="67"/>
                  </a:cubicBezTo>
                  <a:cubicBezTo>
                    <a:pt x="380" y="55"/>
                    <a:pt x="369" y="45"/>
                    <a:pt x="357" y="45"/>
                  </a:cubicBezTo>
                  <a:cubicBezTo>
                    <a:pt x="345" y="45"/>
                    <a:pt x="335" y="55"/>
                    <a:pt x="335" y="67"/>
                  </a:cubicBezTo>
                  <a:cubicBezTo>
                    <a:pt x="335" y="80"/>
                    <a:pt x="345" y="90"/>
                    <a:pt x="357" y="90"/>
                  </a:cubicBezTo>
                  <a:close/>
                  <a:moveTo>
                    <a:pt x="424" y="67"/>
                  </a:moveTo>
                  <a:cubicBezTo>
                    <a:pt x="424" y="104"/>
                    <a:pt x="394" y="135"/>
                    <a:pt x="357" y="135"/>
                  </a:cubicBezTo>
                  <a:cubicBezTo>
                    <a:pt x="320" y="135"/>
                    <a:pt x="290" y="104"/>
                    <a:pt x="290" y="67"/>
                  </a:cubicBezTo>
                  <a:cubicBezTo>
                    <a:pt x="290" y="30"/>
                    <a:pt x="320" y="0"/>
                    <a:pt x="357" y="0"/>
                  </a:cubicBezTo>
                  <a:cubicBezTo>
                    <a:pt x="394" y="0"/>
                    <a:pt x="424" y="30"/>
                    <a:pt x="424" y="67"/>
                  </a:cubicBezTo>
                  <a:close/>
                  <a:moveTo>
                    <a:pt x="117" y="90"/>
                  </a:moveTo>
                  <a:cubicBezTo>
                    <a:pt x="130" y="90"/>
                    <a:pt x="140" y="80"/>
                    <a:pt x="140" y="67"/>
                  </a:cubicBezTo>
                  <a:cubicBezTo>
                    <a:pt x="140" y="55"/>
                    <a:pt x="130" y="45"/>
                    <a:pt x="117" y="45"/>
                  </a:cubicBezTo>
                  <a:cubicBezTo>
                    <a:pt x="105" y="45"/>
                    <a:pt x="95" y="55"/>
                    <a:pt x="95" y="67"/>
                  </a:cubicBezTo>
                  <a:cubicBezTo>
                    <a:pt x="95" y="80"/>
                    <a:pt x="105" y="90"/>
                    <a:pt x="117" y="90"/>
                  </a:cubicBezTo>
                  <a:close/>
                  <a:moveTo>
                    <a:pt x="185" y="67"/>
                  </a:moveTo>
                  <a:cubicBezTo>
                    <a:pt x="185" y="104"/>
                    <a:pt x="154" y="135"/>
                    <a:pt x="117" y="135"/>
                  </a:cubicBezTo>
                  <a:cubicBezTo>
                    <a:pt x="80" y="135"/>
                    <a:pt x="50" y="104"/>
                    <a:pt x="50" y="67"/>
                  </a:cubicBezTo>
                  <a:cubicBezTo>
                    <a:pt x="50" y="30"/>
                    <a:pt x="80" y="0"/>
                    <a:pt x="117" y="0"/>
                  </a:cubicBezTo>
                  <a:cubicBezTo>
                    <a:pt x="154" y="0"/>
                    <a:pt x="185" y="30"/>
                    <a:pt x="185" y="67"/>
                  </a:cubicBezTo>
                  <a:close/>
                  <a:moveTo>
                    <a:pt x="75" y="246"/>
                  </a:moveTo>
                  <a:cubicBezTo>
                    <a:pt x="55" y="341"/>
                    <a:pt x="55" y="341"/>
                    <a:pt x="55" y="341"/>
                  </a:cubicBezTo>
                  <a:cubicBezTo>
                    <a:pt x="95" y="341"/>
                    <a:pt x="95" y="341"/>
                    <a:pt x="95" y="341"/>
                  </a:cubicBezTo>
                  <a:cubicBezTo>
                    <a:pt x="95" y="432"/>
                    <a:pt x="95" y="432"/>
                    <a:pt x="95" y="432"/>
                  </a:cubicBezTo>
                  <a:cubicBezTo>
                    <a:pt x="140" y="432"/>
                    <a:pt x="140" y="432"/>
                    <a:pt x="140" y="432"/>
                  </a:cubicBezTo>
                  <a:cubicBezTo>
                    <a:pt x="140" y="341"/>
                    <a:pt x="140" y="341"/>
                    <a:pt x="140" y="341"/>
                  </a:cubicBezTo>
                  <a:cubicBezTo>
                    <a:pt x="179" y="341"/>
                    <a:pt x="179" y="341"/>
                    <a:pt x="179" y="341"/>
                  </a:cubicBezTo>
                  <a:cubicBezTo>
                    <a:pt x="159" y="246"/>
                    <a:pt x="159" y="246"/>
                    <a:pt x="159" y="246"/>
                  </a:cubicBezTo>
                  <a:cubicBezTo>
                    <a:pt x="155" y="224"/>
                    <a:pt x="138" y="216"/>
                    <a:pt x="117" y="208"/>
                  </a:cubicBezTo>
                  <a:cubicBezTo>
                    <a:pt x="97" y="216"/>
                    <a:pt x="80" y="224"/>
                    <a:pt x="75" y="246"/>
                  </a:cubicBezTo>
                  <a:close/>
                  <a:moveTo>
                    <a:pt x="50" y="477"/>
                  </a:moveTo>
                  <a:cubicBezTo>
                    <a:pt x="50" y="386"/>
                    <a:pt x="50" y="386"/>
                    <a:pt x="50" y="386"/>
                  </a:cubicBezTo>
                  <a:cubicBezTo>
                    <a:pt x="0" y="386"/>
                    <a:pt x="0" y="386"/>
                    <a:pt x="0" y="386"/>
                  </a:cubicBezTo>
                  <a:cubicBezTo>
                    <a:pt x="31" y="236"/>
                    <a:pt x="31" y="236"/>
                    <a:pt x="31" y="236"/>
                  </a:cubicBezTo>
                  <a:cubicBezTo>
                    <a:pt x="36" y="213"/>
                    <a:pt x="51" y="193"/>
                    <a:pt x="71" y="180"/>
                  </a:cubicBezTo>
                  <a:cubicBezTo>
                    <a:pt x="82" y="174"/>
                    <a:pt x="108" y="161"/>
                    <a:pt x="117" y="161"/>
                  </a:cubicBezTo>
                  <a:cubicBezTo>
                    <a:pt x="127" y="161"/>
                    <a:pt x="153" y="174"/>
                    <a:pt x="163" y="180"/>
                  </a:cubicBezTo>
                  <a:cubicBezTo>
                    <a:pt x="184" y="193"/>
                    <a:pt x="198" y="213"/>
                    <a:pt x="203" y="236"/>
                  </a:cubicBezTo>
                  <a:cubicBezTo>
                    <a:pt x="235" y="386"/>
                    <a:pt x="235" y="386"/>
                    <a:pt x="235" y="386"/>
                  </a:cubicBezTo>
                  <a:cubicBezTo>
                    <a:pt x="185" y="386"/>
                    <a:pt x="185" y="386"/>
                    <a:pt x="185" y="386"/>
                  </a:cubicBezTo>
                  <a:cubicBezTo>
                    <a:pt x="185" y="477"/>
                    <a:pt x="185" y="477"/>
                    <a:pt x="185" y="477"/>
                  </a:cubicBezTo>
                  <a:lnTo>
                    <a:pt x="50" y="477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1" name="Textfeld 32"/>
            <p:cNvSpPr txBox="1"/>
            <p:nvPr/>
          </p:nvSpPr>
          <p:spPr>
            <a:xfrm>
              <a:off x="5801126" y="3245567"/>
              <a:ext cx="126467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de-DE" sz="900" dirty="0" smtClean="0">
                  <a:solidFill>
                    <a:schemeClr val="tx2"/>
                  </a:solidFill>
                </a:rPr>
                <a:t>Konsumentendaten aus 42 Märkten</a:t>
              </a:r>
              <a:endParaRPr lang="en-GB" sz="900" dirty="0" err="1" smtClean="0">
                <a:solidFill>
                  <a:schemeClr val="tx2"/>
                </a:solidFill>
              </a:endParaRPr>
            </a:p>
          </p:txBody>
        </p:sp>
        <p:pic>
          <p:nvPicPr>
            <p:cNvPr id="52" name="Grafik 33"/>
            <p:cNvPicPr>
              <a:picLocks noChangeAspect="1"/>
            </p:cNvPicPr>
            <p:nvPr/>
          </p:nvPicPr>
          <p:blipFill>
            <a:blip r:embed="rId4">
              <a:duotone>
                <a:schemeClr val="accent1">
                  <a:shade val="45000"/>
                  <a:satMod val="135000"/>
                </a:schemeClr>
                <a:prstClr val="white"/>
              </a:duotone>
            </a:blip>
            <a:stretch>
              <a:fillRect/>
            </a:stretch>
          </p:blipFill>
          <p:spPr>
            <a:xfrm>
              <a:off x="5557459" y="3242091"/>
              <a:ext cx="273718" cy="322596"/>
            </a:xfrm>
            <a:prstGeom prst="rect">
              <a:avLst/>
            </a:prstGeom>
          </p:spPr>
        </p:pic>
        <p:sp>
          <p:nvSpPr>
            <p:cNvPr id="53" name="Textfeld 34"/>
            <p:cNvSpPr txBox="1"/>
            <p:nvPr/>
          </p:nvSpPr>
          <p:spPr>
            <a:xfrm>
              <a:off x="5801126" y="1830840"/>
              <a:ext cx="126467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de-DE" sz="900" dirty="0" smtClean="0">
                  <a:solidFill>
                    <a:schemeClr val="tx2"/>
                  </a:solidFill>
                </a:rPr>
                <a:t>Mehr als 8 </a:t>
              </a:r>
              <a:r>
                <a:rPr lang="de-DE" sz="900" dirty="0">
                  <a:solidFill>
                    <a:schemeClr val="tx2"/>
                  </a:solidFill>
                </a:rPr>
                <a:t>Millionen </a:t>
              </a:r>
              <a:r>
                <a:rPr lang="de-DE" sz="900" dirty="0" smtClean="0">
                  <a:solidFill>
                    <a:schemeClr val="tx2"/>
                  </a:solidFill>
                </a:rPr>
                <a:t>Panelisten weltweit</a:t>
              </a:r>
              <a:endParaRPr lang="en-GB" sz="900" dirty="0" err="1" smtClean="0">
                <a:solidFill>
                  <a:schemeClr val="tx2"/>
                </a:solidFill>
              </a:endParaRPr>
            </a:p>
          </p:txBody>
        </p:sp>
        <p:sp>
          <p:nvSpPr>
            <p:cNvPr id="54" name="Ellipse 41"/>
            <p:cNvSpPr>
              <a:spLocks/>
            </p:cNvSpPr>
            <p:nvPr/>
          </p:nvSpPr>
          <p:spPr>
            <a:xfrm>
              <a:off x="6929817" y="2548800"/>
              <a:ext cx="388800" cy="388800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pic>
          <p:nvPicPr>
            <p:cNvPr id="55" name="Grafik 37"/>
            <p:cNvPicPr>
              <a:picLocks noChangeAspect="1"/>
            </p:cNvPicPr>
            <p:nvPr/>
          </p:nvPicPr>
          <p:blipFill rotWithShape="1">
            <a:blip r:embed="rId5">
              <a:clrChange>
                <a:clrFrom>
                  <a:srgbClr val="7864AC"/>
                </a:clrFrom>
                <a:clrTo>
                  <a:srgbClr val="7864AC">
                    <a:alpha val="0"/>
                  </a:srgbClr>
                </a:clrTo>
              </a:clrChange>
              <a:duotone>
                <a:schemeClr val="accent2">
                  <a:shade val="45000"/>
                  <a:satMod val="135000"/>
                </a:schemeClr>
                <a:prstClr val="white"/>
              </a:duotone>
            </a:blip>
            <a:srcRect l="4162" t="2186" r="7003" b="3039"/>
            <a:stretch/>
          </p:blipFill>
          <p:spPr>
            <a:xfrm>
              <a:off x="6928411" y="2548953"/>
              <a:ext cx="391612" cy="388495"/>
            </a:xfrm>
            <a:prstGeom prst="ellipse">
              <a:avLst/>
            </a:prstGeom>
            <a:ln>
              <a:solidFill>
                <a:schemeClr val="accent2"/>
              </a:solidFill>
            </a:ln>
          </p:spPr>
        </p:pic>
        <p:sp>
          <p:nvSpPr>
            <p:cNvPr id="56" name="Ellipse 43"/>
            <p:cNvSpPr>
              <a:spLocks/>
            </p:cNvSpPr>
            <p:nvPr/>
          </p:nvSpPr>
          <p:spPr>
            <a:xfrm>
              <a:off x="7860809" y="2329530"/>
              <a:ext cx="388800" cy="388800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pic>
          <p:nvPicPr>
            <p:cNvPr id="57" name="Grafik 38"/>
            <p:cNvPicPr>
              <a:picLocks noChangeAspect="1"/>
            </p:cNvPicPr>
            <p:nvPr/>
          </p:nvPicPr>
          <p:blipFill rotWithShape="1">
            <a:blip r:embed="rId6">
              <a:clrChange>
                <a:clrFrom>
                  <a:srgbClr val="7864AC"/>
                </a:clrFrom>
                <a:clrTo>
                  <a:srgbClr val="7864AC">
                    <a:alpha val="0"/>
                  </a:srgbClr>
                </a:clrTo>
              </a:clrChange>
              <a:duotone>
                <a:schemeClr val="accent1">
                  <a:shade val="45000"/>
                  <a:satMod val="135000"/>
                </a:schemeClr>
                <a:prstClr val="white"/>
              </a:duotone>
            </a:blip>
            <a:srcRect l="3684" t="887" r="4198" b="2371"/>
            <a:stretch/>
          </p:blipFill>
          <p:spPr>
            <a:xfrm>
              <a:off x="7861480" y="2329683"/>
              <a:ext cx="387459" cy="388495"/>
            </a:xfrm>
            <a:prstGeom prst="ellipse">
              <a:avLst/>
            </a:prstGeom>
            <a:ln>
              <a:solidFill>
                <a:schemeClr val="accent1"/>
              </a:solidFill>
            </a:ln>
          </p:spPr>
        </p:pic>
        <p:sp>
          <p:nvSpPr>
            <p:cNvPr id="58" name="Ellipse 44"/>
            <p:cNvSpPr>
              <a:spLocks/>
            </p:cNvSpPr>
            <p:nvPr/>
          </p:nvSpPr>
          <p:spPr>
            <a:xfrm>
              <a:off x="8335825" y="2696402"/>
              <a:ext cx="388800" cy="388800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pic>
          <p:nvPicPr>
            <p:cNvPr id="59" name="Grafik 39"/>
            <p:cNvPicPr>
              <a:picLocks noChangeAspect="1"/>
            </p:cNvPicPr>
            <p:nvPr/>
          </p:nvPicPr>
          <p:blipFill rotWithShape="1">
            <a:blip r:embed="rId7">
              <a:clrChange>
                <a:clrFrom>
                  <a:srgbClr val="CDEBF2"/>
                </a:clrFrom>
                <a:clrTo>
                  <a:srgbClr val="CDEBF2">
                    <a:alpha val="0"/>
                  </a:srgbClr>
                </a:clrTo>
              </a:clrChange>
              <a:duotone>
                <a:schemeClr val="accent5">
                  <a:shade val="45000"/>
                  <a:satMod val="135000"/>
                </a:schemeClr>
                <a:prstClr val="white"/>
              </a:duotone>
            </a:blip>
            <a:srcRect b="1840"/>
            <a:stretch/>
          </p:blipFill>
          <p:spPr>
            <a:xfrm>
              <a:off x="8332878" y="2696555"/>
              <a:ext cx="394695" cy="388495"/>
            </a:xfrm>
            <a:prstGeom prst="ellipse">
              <a:avLst/>
            </a:prstGeom>
            <a:ln>
              <a:solidFill>
                <a:srgbClr val="FF8577"/>
              </a:solidFill>
            </a:ln>
          </p:spPr>
        </p:pic>
        <p:sp>
          <p:nvSpPr>
            <p:cNvPr id="60" name="Ellipse 45"/>
            <p:cNvSpPr>
              <a:spLocks/>
            </p:cNvSpPr>
            <p:nvPr/>
          </p:nvSpPr>
          <p:spPr>
            <a:xfrm>
              <a:off x="7384518" y="2924836"/>
              <a:ext cx="388800" cy="388800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pic>
          <p:nvPicPr>
            <p:cNvPr id="61" name="Grafik 40"/>
            <p:cNvPicPr>
              <a:picLocks noChangeAspect="1"/>
            </p:cNvPicPr>
            <p:nvPr/>
          </p:nvPicPr>
          <p:blipFill rotWithShape="1">
            <a:blip r:embed="rId8">
              <a:clrChange>
                <a:clrFrom>
                  <a:srgbClr val="F6F8F8"/>
                </a:clrFrom>
                <a:clrTo>
                  <a:srgbClr val="F6F8F8">
                    <a:alpha val="0"/>
                  </a:srgbClr>
                </a:clrTo>
              </a:clrChange>
              <a:duotone>
                <a:schemeClr val="accent3">
                  <a:shade val="45000"/>
                  <a:satMod val="135000"/>
                </a:schemeClr>
                <a:prstClr val="white"/>
              </a:duotone>
            </a:blip>
            <a:srcRect l="3741" b="2247"/>
            <a:stretch/>
          </p:blipFill>
          <p:spPr>
            <a:xfrm>
              <a:off x="7383570" y="2924989"/>
              <a:ext cx="390697" cy="388495"/>
            </a:xfrm>
            <a:prstGeom prst="ellipse">
              <a:avLst/>
            </a:prstGeom>
            <a:ln>
              <a:solidFill>
                <a:schemeClr val="accent6"/>
              </a:solidFill>
            </a:ln>
          </p:spPr>
        </p:pic>
        <p:sp>
          <p:nvSpPr>
            <p:cNvPr id="62" name="Wolkenförmige Legende 56"/>
            <p:cNvSpPr>
              <a:spLocks noChangeAspect="1"/>
            </p:cNvSpPr>
            <p:nvPr/>
          </p:nvSpPr>
          <p:spPr>
            <a:xfrm>
              <a:off x="7108377" y="2232856"/>
              <a:ext cx="337400" cy="311277"/>
            </a:xfrm>
            <a:prstGeom prst="cloudCallout">
              <a:avLst>
                <a:gd name="adj1" fmla="val -27063"/>
                <a:gd name="adj2" fmla="val 69253"/>
              </a:avLst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63" name="Ellipse 57"/>
            <p:cNvSpPr>
              <a:spLocks noChangeAspect="1"/>
            </p:cNvSpPr>
            <p:nvPr/>
          </p:nvSpPr>
          <p:spPr>
            <a:xfrm>
              <a:off x="7155116" y="2250974"/>
              <a:ext cx="252000" cy="252000"/>
            </a:xfrm>
            <a:prstGeom prst="ellipse">
              <a:avLst/>
            </a:prstGeom>
            <a:ln/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64" name="Freeform 120">
              <a:extLst>
                <a:ext uri="{FF2B5EF4-FFF2-40B4-BE49-F238E27FC236}">
                  <a16:creationId xmlns:a16="http://schemas.microsoft.com/office/drawing/2014/main" id="{AA9FF0EA-6495-D94B-8E32-00AF2B4B758C}"/>
                </a:ext>
              </a:extLst>
            </p:cNvPr>
            <p:cNvSpPr>
              <a:spLocks noChangeAspect="1" noEditPoints="1"/>
            </p:cNvSpPr>
            <p:nvPr/>
          </p:nvSpPr>
          <p:spPr bwMode="auto">
            <a:xfrm>
              <a:off x="7135953" y="2231599"/>
              <a:ext cx="290326" cy="290750"/>
            </a:xfrm>
            <a:custGeom>
              <a:avLst/>
              <a:gdLst>
                <a:gd name="T0" fmla="*/ 294 w 726"/>
                <a:gd name="T1" fmla="*/ 396 h 726"/>
                <a:gd name="T2" fmla="*/ 350 w 726"/>
                <a:gd name="T3" fmla="*/ 324 h 726"/>
                <a:gd name="T4" fmla="*/ 350 w 726"/>
                <a:gd name="T5" fmla="*/ 520 h 726"/>
                <a:gd name="T6" fmla="*/ 234 w 726"/>
                <a:gd name="T7" fmla="*/ 448 h 726"/>
                <a:gd name="T8" fmla="*/ 234 w 726"/>
                <a:gd name="T9" fmla="*/ 448 h 726"/>
                <a:gd name="T10" fmla="*/ 206 w 726"/>
                <a:gd name="T11" fmla="*/ 324 h 726"/>
                <a:gd name="T12" fmla="*/ 250 w 726"/>
                <a:gd name="T13" fmla="*/ 520 h 726"/>
                <a:gd name="T14" fmla="*/ 270 w 726"/>
                <a:gd name="T15" fmla="*/ 474 h 726"/>
                <a:gd name="T16" fmla="*/ 432 w 726"/>
                <a:gd name="T17" fmla="*/ 520 h 726"/>
                <a:gd name="T18" fmla="*/ 362 w 726"/>
                <a:gd name="T19" fmla="*/ 204 h 726"/>
                <a:gd name="T20" fmla="*/ 358 w 726"/>
                <a:gd name="T21" fmla="*/ 300 h 726"/>
                <a:gd name="T22" fmla="*/ 366 w 726"/>
                <a:gd name="T23" fmla="*/ 206 h 726"/>
                <a:gd name="T24" fmla="*/ 522 w 726"/>
                <a:gd name="T25" fmla="*/ 324 h 726"/>
                <a:gd name="T26" fmla="*/ 432 w 726"/>
                <a:gd name="T27" fmla="*/ 448 h 726"/>
                <a:gd name="T28" fmla="*/ 364 w 726"/>
                <a:gd name="T29" fmla="*/ 0 h 726"/>
                <a:gd name="T30" fmla="*/ 256 w 726"/>
                <a:gd name="T31" fmla="*/ 16 h 726"/>
                <a:gd name="T32" fmla="*/ 132 w 726"/>
                <a:gd name="T33" fmla="*/ 82 h 726"/>
                <a:gd name="T34" fmla="*/ 44 w 726"/>
                <a:gd name="T35" fmla="*/ 190 h 726"/>
                <a:gd name="T36" fmla="*/ 2 w 726"/>
                <a:gd name="T37" fmla="*/ 326 h 726"/>
                <a:gd name="T38" fmla="*/ 8 w 726"/>
                <a:gd name="T39" fmla="*/ 436 h 726"/>
                <a:gd name="T40" fmla="*/ 62 w 726"/>
                <a:gd name="T41" fmla="*/ 566 h 726"/>
                <a:gd name="T42" fmla="*/ 160 w 726"/>
                <a:gd name="T43" fmla="*/ 664 h 726"/>
                <a:gd name="T44" fmla="*/ 290 w 726"/>
                <a:gd name="T45" fmla="*/ 718 h 726"/>
                <a:gd name="T46" fmla="*/ 400 w 726"/>
                <a:gd name="T47" fmla="*/ 724 h 726"/>
                <a:gd name="T48" fmla="*/ 536 w 726"/>
                <a:gd name="T49" fmla="*/ 682 h 726"/>
                <a:gd name="T50" fmla="*/ 644 w 726"/>
                <a:gd name="T51" fmla="*/ 594 h 726"/>
                <a:gd name="T52" fmla="*/ 710 w 726"/>
                <a:gd name="T53" fmla="*/ 470 h 726"/>
                <a:gd name="T54" fmla="*/ 726 w 726"/>
                <a:gd name="T55" fmla="*/ 362 h 726"/>
                <a:gd name="T56" fmla="*/ 698 w 726"/>
                <a:gd name="T57" fmla="*/ 222 h 726"/>
                <a:gd name="T58" fmla="*/ 620 w 726"/>
                <a:gd name="T59" fmla="*/ 106 h 726"/>
                <a:gd name="T60" fmla="*/ 504 w 726"/>
                <a:gd name="T61" fmla="*/ 28 h 726"/>
                <a:gd name="T62" fmla="*/ 364 w 726"/>
                <a:gd name="T63" fmla="*/ 0 h 726"/>
                <a:gd name="T64" fmla="*/ 498 w 726"/>
                <a:gd name="T65" fmla="*/ 532 h 726"/>
                <a:gd name="T66" fmla="*/ 474 w 726"/>
                <a:gd name="T67" fmla="*/ 544 h 726"/>
                <a:gd name="T68" fmla="*/ 234 w 726"/>
                <a:gd name="T69" fmla="*/ 538 h 726"/>
                <a:gd name="T70" fmla="*/ 180 w 726"/>
                <a:gd name="T71" fmla="*/ 328 h 726"/>
                <a:gd name="T72" fmla="*/ 182 w 726"/>
                <a:gd name="T73" fmla="*/ 314 h 726"/>
                <a:gd name="T74" fmla="*/ 202 w 726"/>
                <a:gd name="T75" fmla="*/ 300 h 726"/>
                <a:gd name="T76" fmla="*/ 334 w 726"/>
                <a:gd name="T77" fmla="*/ 190 h 726"/>
                <a:gd name="T78" fmla="*/ 376 w 726"/>
                <a:gd name="T79" fmla="*/ 180 h 726"/>
                <a:gd name="T80" fmla="*/ 392 w 726"/>
                <a:gd name="T81" fmla="*/ 190 h 726"/>
                <a:gd name="T82" fmla="*/ 524 w 726"/>
                <a:gd name="T83" fmla="*/ 300 h 726"/>
                <a:gd name="T84" fmla="*/ 546 w 726"/>
                <a:gd name="T85" fmla="*/ 314 h 726"/>
                <a:gd name="T86" fmla="*/ 458 w 726"/>
                <a:gd name="T87" fmla="*/ 448 h 726"/>
                <a:gd name="T88" fmla="*/ 458 w 726"/>
                <a:gd name="T89" fmla="*/ 448 h 726"/>
                <a:gd name="T90" fmla="*/ 476 w 726"/>
                <a:gd name="T91" fmla="*/ 520 h 726"/>
                <a:gd name="T92" fmla="*/ 458 w 726"/>
                <a:gd name="T93" fmla="*/ 474 h 726"/>
                <a:gd name="T94" fmla="*/ 432 w 726"/>
                <a:gd name="T95" fmla="*/ 324 h 72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</a:gdLst>
              <a:ahLst/>
              <a:cxnLst>
                <a:cxn ang="T96">
                  <a:pos x="T0" y="T1"/>
                </a:cxn>
                <a:cxn ang="T97">
                  <a:pos x="T2" y="T3"/>
                </a:cxn>
                <a:cxn ang="T98">
                  <a:pos x="T4" y="T5"/>
                </a:cxn>
                <a:cxn ang="T99">
                  <a:pos x="T6" y="T7"/>
                </a:cxn>
                <a:cxn ang="T100">
                  <a:pos x="T8" y="T9"/>
                </a:cxn>
                <a:cxn ang="T101">
                  <a:pos x="T10" y="T11"/>
                </a:cxn>
                <a:cxn ang="T102">
                  <a:pos x="T12" y="T13"/>
                </a:cxn>
                <a:cxn ang="T103">
                  <a:pos x="T14" y="T15"/>
                </a:cxn>
                <a:cxn ang="T104">
                  <a:pos x="T16" y="T17"/>
                </a:cxn>
                <a:cxn ang="T105">
                  <a:pos x="T18" y="T19"/>
                </a:cxn>
                <a:cxn ang="T106">
                  <a:pos x="T20" y="T21"/>
                </a:cxn>
                <a:cxn ang="T107">
                  <a:pos x="T22" y="T23"/>
                </a:cxn>
                <a:cxn ang="T108">
                  <a:pos x="T24" y="T25"/>
                </a:cxn>
                <a:cxn ang="T109">
                  <a:pos x="T26" y="T27"/>
                </a:cxn>
                <a:cxn ang="T110">
                  <a:pos x="T28" y="T29"/>
                </a:cxn>
                <a:cxn ang="T111">
                  <a:pos x="T30" y="T31"/>
                </a:cxn>
                <a:cxn ang="T112">
                  <a:pos x="T32" y="T33"/>
                </a:cxn>
                <a:cxn ang="T113">
                  <a:pos x="T34" y="T35"/>
                </a:cxn>
                <a:cxn ang="T114">
                  <a:pos x="T36" y="T37"/>
                </a:cxn>
                <a:cxn ang="T115">
                  <a:pos x="T38" y="T39"/>
                </a:cxn>
                <a:cxn ang="T116">
                  <a:pos x="T40" y="T41"/>
                </a:cxn>
                <a:cxn ang="T117">
                  <a:pos x="T42" y="T43"/>
                </a:cxn>
                <a:cxn ang="T118">
                  <a:pos x="T44" y="T45"/>
                </a:cxn>
                <a:cxn ang="T119">
                  <a:pos x="T46" y="T47"/>
                </a:cxn>
                <a:cxn ang="T120">
                  <a:pos x="T48" y="T49"/>
                </a:cxn>
                <a:cxn ang="T121">
                  <a:pos x="T50" y="T51"/>
                </a:cxn>
                <a:cxn ang="T122">
                  <a:pos x="T52" y="T53"/>
                </a:cxn>
                <a:cxn ang="T123">
                  <a:pos x="T54" y="T55"/>
                </a:cxn>
                <a:cxn ang="T124">
                  <a:pos x="T56" y="T57"/>
                </a:cxn>
                <a:cxn ang="T125">
                  <a:pos x="T58" y="T59"/>
                </a:cxn>
                <a:cxn ang="T126">
                  <a:pos x="T60" y="T61"/>
                </a:cxn>
                <a:cxn ang="T127">
                  <a:pos x="T62" y="T63"/>
                </a:cxn>
                <a:cxn ang="T128">
                  <a:pos x="T64" y="T65"/>
                </a:cxn>
                <a:cxn ang="T129">
                  <a:pos x="T66" y="T67"/>
                </a:cxn>
                <a:cxn ang="T130">
                  <a:pos x="T68" y="T69"/>
                </a:cxn>
                <a:cxn ang="T131">
                  <a:pos x="T70" y="T71"/>
                </a:cxn>
                <a:cxn ang="T132">
                  <a:pos x="T72" y="T73"/>
                </a:cxn>
                <a:cxn ang="T133">
                  <a:pos x="T74" y="T75"/>
                </a:cxn>
                <a:cxn ang="T134">
                  <a:pos x="T76" y="T77"/>
                </a:cxn>
                <a:cxn ang="T135">
                  <a:pos x="T78" y="T79"/>
                </a:cxn>
                <a:cxn ang="T136">
                  <a:pos x="T80" y="T81"/>
                </a:cxn>
                <a:cxn ang="T137">
                  <a:pos x="T82" y="T83"/>
                </a:cxn>
                <a:cxn ang="T138">
                  <a:pos x="T84" y="T85"/>
                </a:cxn>
                <a:cxn ang="T139">
                  <a:pos x="T86" y="T87"/>
                </a:cxn>
                <a:cxn ang="T140">
                  <a:pos x="T88" y="T89"/>
                </a:cxn>
                <a:cxn ang="T141">
                  <a:pos x="T90" y="T91"/>
                </a:cxn>
                <a:cxn ang="T142">
                  <a:pos x="T92" y="T93"/>
                </a:cxn>
                <a:cxn ang="T143">
                  <a:pos x="T94" y="T95"/>
                </a:cxn>
              </a:cxnLst>
              <a:rect l="0" t="0" r="r" b="b"/>
              <a:pathLst>
                <a:path w="726" h="726">
                  <a:moveTo>
                    <a:pt x="294" y="448"/>
                  </a:moveTo>
                  <a:lnTo>
                    <a:pt x="350" y="448"/>
                  </a:lnTo>
                  <a:lnTo>
                    <a:pt x="350" y="396"/>
                  </a:lnTo>
                  <a:lnTo>
                    <a:pt x="294" y="396"/>
                  </a:lnTo>
                  <a:lnTo>
                    <a:pt x="294" y="448"/>
                  </a:lnTo>
                  <a:close/>
                  <a:moveTo>
                    <a:pt x="294" y="370"/>
                  </a:moveTo>
                  <a:lnTo>
                    <a:pt x="350" y="370"/>
                  </a:lnTo>
                  <a:lnTo>
                    <a:pt x="350" y="324"/>
                  </a:lnTo>
                  <a:lnTo>
                    <a:pt x="294" y="324"/>
                  </a:lnTo>
                  <a:lnTo>
                    <a:pt x="294" y="370"/>
                  </a:lnTo>
                  <a:close/>
                  <a:moveTo>
                    <a:pt x="294" y="520"/>
                  </a:moveTo>
                  <a:lnTo>
                    <a:pt x="350" y="520"/>
                  </a:lnTo>
                  <a:lnTo>
                    <a:pt x="350" y="474"/>
                  </a:lnTo>
                  <a:lnTo>
                    <a:pt x="294" y="474"/>
                  </a:lnTo>
                  <a:lnTo>
                    <a:pt x="294" y="520"/>
                  </a:lnTo>
                  <a:close/>
                  <a:moveTo>
                    <a:pt x="234" y="448"/>
                  </a:moveTo>
                  <a:lnTo>
                    <a:pt x="270" y="448"/>
                  </a:lnTo>
                  <a:lnTo>
                    <a:pt x="270" y="396"/>
                  </a:lnTo>
                  <a:lnTo>
                    <a:pt x="222" y="396"/>
                  </a:lnTo>
                  <a:lnTo>
                    <a:pt x="234" y="448"/>
                  </a:lnTo>
                  <a:close/>
                  <a:moveTo>
                    <a:pt x="216" y="370"/>
                  </a:moveTo>
                  <a:lnTo>
                    <a:pt x="270" y="370"/>
                  </a:lnTo>
                  <a:lnTo>
                    <a:pt x="270" y="324"/>
                  </a:lnTo>
                  <a:lnTo>
                    <a:pt x="206" y="324"/>
                  </a:lnTo>
                  <a:lnTo>
                    <a:pt x="216" y="370"/>
                  </a:lnTo>
                  <a:close/>
                  <a:moveTo>
                    <a:pt x="248" y="518"/>
                  </a:moveTo>
                  <a:lnTo>
                    <a:pt x="248" y="518"/>
                  </a:lnTo>
                  <a:lnTo>
                    <a:pt x="250" y="520"/>
                  </a:lnTo>
                  <a:lnTo>
                    <a:pt x="252" y="520"/>
                  </a:lnTo>
                  <a:lnTo>
                    <a:pt x="270" y="520"/>
                  </a:lnTo>
                  <a:lnTo>
                    <a:pt x="270" y="474"/>
                  </a:lnTo>
                  <a:lnTo>
                    <a:pt x="238" y="474"/>
                  </a:lnTo>
                  <a:lnTo>
                    <a:pt x="248" y="518"/>
                  </a:lnTo>
                  <a:close/>
                  <a:moveTo>
                    <a:pt x="376" y="520"/>
                  </a:moveTo>
                  <a:lnTo>
                    <a:pt x="432" y="520"/>
                  </a:lnTo>
                  <a:lnTo>
                    <a:pt x="432" y="474"/>
                  </a:lnTo>
                  <a:lnTo>
                    <a:pt x="376" y="474"/>
                  </a:lnTo>
                  <a:lnTo>
                    <a:pt x="376" y="520"/>
                  </a:lnTo>
                  <a:close/>
                  <a:moveTo>
                    <a:pt x="362" y="204"/>
                  </a:moveTo>
                  <a:lnTo>
                    <a:pt x="362" y="204"/>
                  </a:lnTo>
                  <a:lnTo>
                    <a:pt x="360" y="206"/>
                  </a:lnTo>
                  <a:lnTo>
                    <a:pt x="358" y="208"/>
                  </a:lnTo>
                  <a:lnTo>
                    <a:pt x="358" y="300"/>
                  </a:lnTo>
                  <a:lnTo>
                    <a:pt x="368" y="300"/>
                  </a:lnTo>
                  <a:lnTo>
                    <a:pt x="368" y="208"/>
                  </a:lnTo>
                  <a:lnTo>
                    <a:pt x="366" y="206"/>
                  </a:lnTo>
                  <a:lnTo>
                    <a:pt x="362" y="204"/>
                  </a:lnTo>
                  <a:close/>
                  <a:moveTo>
                    <a:pt x="458" y="370"/>
                  </a:moveTo>
                  <a:lnTo>
                    <a:pt x="510" y="370"/>
                  </a:lnTo>
                  <a:lnTo>
                    <a:pt x="522" y="324"/>
                  </a:lnTo>
                  <a:lnTo>
                    <a:pt x="458" y="324"/>
                  </a:lnTo>
                  <a:lnTo>
                    <a:pt x="458" y="370"/>
                  </a:lnTo>
                  <a:close/>
                  <a:moveTo>
                    <a:pt x="376" y="448"/>
                  </a:moveTo>
                  <a:lnTo>
                    <a:pt x="432" y="448"/>
                  </a:lnTo>
                  <a:lnTo>
                    <a:pt x="432" y="396"/>
                  </a:lnTo>
                  <a:lnTo>
                    <a:pt x="376" y="396"/>
                  </a:lnTo>
                  <a:lnTo>
                    <a:pt x="376" y="448"/>
                  </a:lnTo>
                  <a:close/>
                  <a:moveTo>
                    <a:pt x="364" y="0"/>
                  </a:moveTo>
                  <a:lnTo>
                    <a:pt x="364" y="0"/>
                  </a:lnTo>
                  <a:lnTo>
                    <a:pt x="326" y="2"/>
                  </a:lnTo>
                  <a:lnTo>
                    <a:pt x="290" y="8"/>
                  </a:lnTo>
                  <a:lnTo>
                    <a:pt x="256" y="16"/>
                  </a:lnTo>
                  <a:lnTo>
                    <a:pt x="222" y="28"/>
                  </a:lnTo>
                  <a:lnTo>
                    <a:pt x="190" y="44"/>
                  </a:lnTo>
                  <a:lnTo>
                    <a:pt x="160" y="62"/>
                  </a:lnTo>
                  <a:lnTo>
                    <a:pt x="132" y="82"/>
                  </a:lnTo>
                  <a:lnTo>
                    <a:pt x="106" y="106"/>
                  </a:lnTo>
                  <a:lnTo>
                    <a:pt x="84" y="132"/>
                  </a:lnTo>
                  <a:lnTo>
                    <a:pt x="62" y="160"/>
                  </a:lnTo>
                  <a:lnTo>
                    <a:pt x="44" y="190"/>
                  </a:lnTo>
                  <a:lnTo>
                    <a:pt x="28" y="222"/>
                  </a:lnTo>
                  <a:lnTo>
                    <a:pt x="16" y="254"/>
                  </a:lnTo>
                  <a:lnTo>
                    <a:pt x="8" y="290"/>
                  </a:lnTo>
                  <a:lnTo>
                    <a:pt x="2" y="326"/>
                  </a:lnTo>
                  <a:lnTo>
                    <a:pt x="0" y="362"/>
                  </a:lnTo>
                  <a:lnTo>
                    <a:pt x="2" y="400"/>
                  </a:lnTo>
                  <a:lnTo>
                    <a:pt x="8" y="436"/>
                  </a:lnTo>
                  <a:lnTo>
                    <a:pt x="16" y="470"/>
                  </a:lnTo>
                  <a:lnTo>
                    <a:pt x="28" y="504"/>
                  </a:lnTo>
                  <a:lnTo>
                    <a:pt x="44" y="536"/>
                  </a:lnTo>
                  <a:lnTo>
                    <a:pt x="62" y="566"/>
                  </a:lnTo>
                  <a:lnTo>
                    <a:pt x="84" y="594"/>
                  </a:lnTo>
                  <a:lnTo>
                    <a:pt x="106" y="620"/>
                  </a:lnTo>
                  <a:lnTo>
                    <a:pt x="132" y="642"/>
                  </a:lnTo>
                  <a:lnTo>
                    <a:pt x="160" y="664"/>
                  </a:lnTo>
                  <a:lnTo>
                    <a:pt x="190" y="682"/>
                  </a:lnTo>
                  <a:lnTo>
                    <a:pt x="222" y="698"/>
                  </a:lnTo>
                  <a:lnTo>
                    <a:pt x="256" y="710"/>
                  </a:lnTo>
                  <a:lnTo>
                    <a:pt x="290" y="718"/>
                  </a:lnTo>
                  <a:lnTo>
                    <a:pt x="326" y="724"/>
                  </a:lnTo>
                  <a:lnTo>
                    <a:pt x="364" y="726"/>
                  </a:lnTo>
                  <a:lnTo>
                    <a:pt x="400" y="724"/>
                  </a:lnTo>
                  <a:lnTo>
                    <a:pt x="436" y="718"/>
                  </a:lnTo>
                  <a:lnTo>
                    <a:pt x="472" y="710"/>
                  </a:lnTo>
                  <a:lnTo>
                    <a:pt x="504" y="698"/>
                  </a:lnTo>
                  <a:lnTo>
                    <a:pt x="536" y="682"/>
                  </a:lnTo>
                  <a:lnTo>
                    <a:pt x="566" y="664"/>
                  </a:lnTo>
                  <a:lnTo>
                    <a:pt x="594" y="642"/>
                  </a:lnTo>
                  <a:lnTo>
                    <a:pt x="620" y="620"/>
                  </a:lnTo>
                  <a:lnTo>
                    <a:pt x="644" y="594"/>
                  </a:lnTo>
                  <a:lnTo>
                    <a:pt x="664" y="566"/>
                  </a:lnTo>
                  <a:lnTo>
                    <a:pt x="682" y="536"/>
                  </a:lnTo>
                  <a:lnTo>
                    <a:pt x="698" y="504"/>
                  </a:lnTo>
                  <a:lnTo>
                    <a:pt x="710" y="470"/>
                  </a:lnTo>
                  <a:lnTo>
                    <a:pt x="718" y="436"/>
                  </a:lnTo>
                  <a:lnTo>
                    <a:pt x="724" y="400"/>
                  </a:lnTo>
                  <a:lnTo>
                    <a:pt x="726" y="362"/>
                  </a:lnTo>
                  <a:lnTo>
                    <a:pt x="724" y="326"/>
                  </a:lnTo>
                  <a:lnTo>
                    <a:pt x="718" y="290"/>
                  </a:lnTo>
                  <a:lnTo>
                    <a:pt x="710" y="254"/>
                  </a:lnTo>
                  <a:lnTo>
                    <a:pt x="698" y="222"/>
                  </a:lnTo>
                  <a:lnTo>
                    <a:pt x="682" y="190"/>
                  </a:lnTo>
                  <a:lnTo>
                    <a:pt x="664" y="160"/>
                  </a:lnTo>
                  <a:lnTo>
                    <a:pt x="644" y="132"/>
                  </a:lnTo>
                  <a:lnTo>
                    <a:pt x="620" y="106"/>
                  </a:lnTo>
                  <a:lnTo>
                    <a:pt x="594" y="82"/>
                  </a:lnTo>
                  <a:lnTo>
                    <a:pt x="566" y="62"/>
                  </a:lnTo>
                  <a:lnTo>
                    <a:pt x="536" y="44"/>
                  </a:lnTo>
                  <a:lnTo>
                    <a:pt x="504" y="28"/>
                  </a:lnTo>
                  <a:lnTo>
                    <a:pt x="472" y="16"/>
                  </a:lnTo>
                  <a:lnTo>
                    <a:pt x="436" y="8"/>
                  </a:lnTo>
                  <a:lnTo>
                    <a:pt x="400" y="2"/>
                  </a:lnTo>
                  <a:lnTo>
                    <a:pt x="364" y="0"/>
                  </a:lnTo>
                  <a:close/>
                  <a:moveTo>
                    <a:pt x="546" y="326"/>
                  </a:moveTo>
                  <a:lnTo>
                    <a:pt x="502" y="524"/>
                  </a:lnTo>
                  <a:lnTo>
                    <a:pt x="498" y="532"/>
                  </a:lnTo>
                  <a:lnTo>
                    <a:pt x="492" y="538"/>
                  </a:lnTo>
                  <a:lnTo>
                    <a:pt x="484" y="544"/>
                  </a:lnTo>
                  <a:lnTo>
                    <a:pt x="474" y="544"/>
                  </a:lnTo>
                  <a:lnTo>
                    <a:pt x="252" y="544"/>
                  </a:lnTo>
                  <a:lnTo>
                    <a:pt x="242" y="544"/>
                  </a:lnTo>
                  <a:lnTo>
                    <a:pt x="234" y="538"/>
                  </a:lnTo>
                  <a:lnTo>
                    <a:pt x="228" y="532"/>
                  </a:lnTo>
                  <a:lnTo>
                    <a:pt x="224" y="524"/>
                  </a:lnTo>
                  <a:lnTo>
                    <a:pt x="180" y="328"/>
                  </a:lnTo>
                  <a:lnTo>
                    <a:pt x="180" y="322"/>
                  </a:lnTo>
                  <a:lnTo>
                    <a:pt x="182" y="314"/>
                  </a:lnTo>
                  <a:lnTo>
                    <a:pt x="186" y="306"/>
                  </a:lnTo>
                  <a:lnTo>
                    <a:pt x="194" y="302"/>
                  </a:lnTo>
                  <a:lnTo>
                    <a:pt x="202" y="300"/>
                  </a:lnTo>
                  <a:lnTo>
                    <a:pt x="332" y="300"/>
                  </a:lnTo>
                  <a:lnTo>
                    <a:pt x="332" y="196"/>
                  </a:lnTo>
                  <a:lnTo>
                    <a:pt x="334" y="190"/>
                  </a:lnTo>
                  <a:lnTo>
                    <a:pt x="338" y="186"/>
                  </a:lnTo>
                  <a:lnTo>
                    <a:pt x="342" y="182"/>
                  </a:lnTo>
                  <a:lnTo>
                    <a:pt x="348" y="180"/>
                  </a:lnTo>
                  <a:lnTo>
                    <a:pt x="376" y="180"/>
                  </a:lnTo>
                  <a:lnTo>
                    <a:pt x="382" y="182"/>
                  </a:lnTo>
                  <a:lnTo>
                    <a:pt x="388" y="186"/>
                  </a:lnTo>
                  <a:lnTo>
                    <a:pt x="392" y="190"/>
                  </a:lnTo>
                  <a:lnTo>
                    <a:pt x="392" y="196"/>
                  </a:lnTo>
                  <a:lnTo>
                    <a:pt x="392" y="300"/>
                  </a:lnTo>
                  <a:lnTo>
                    <a:pt x="524" y="300"/>
                  </a:lnTo>
                  <a:lnTo>
                    <a:pt x="534" y="302"/>
                  </a:lnTo>
                  <a:lnTo>
                    <a:pt x="540" y="306"/>
                  </a:lnTo>
                  <a:lnTo>
                    <a:pt x="546" y="314"/>
                  </a:lnTo>
                  <a:lnTo>
                    <a:pt x="548" y="322"/>
                  </a:lnTo>
                  <a:lnTo>
                    <a:pt x="546" y="326"/>
                  </a:lnTo>
                  <a:close/>
                  <a:moveTo>
                    <a:pt x="458" y="448"/>
                  </a:moveTo>
                  <a:lnTo>
                    <a:pt x="494" y="448"/>
                  </a:lnTo>
                  <a:lnTo>
                    <a:pt x="506" y="396"/>
                  </a:lnTo>
                  <a:lnTo>
                    <a:pt x="458" y="396"/>
                  </a:lnTo>
                  <a:lnTo>
                    <a:pt x="458" y="448"/>
                  </a:lnTo>
                  <a:close/>
                  <a:moveTo>
                    <a:pt x="458" y="520"/>
                  </a:moveTo>
                  <a:lnTo>
                    <a:pt x="474" y="520"/>
                  </a:lnTo>
                  <a:lnTo>
                    <a:pt x="476" y="520"/>
                  </a:lnTo>
                  <a:lnTo>
                    <a:pt x="478" y="518"/>
                  </a:lnTo>
                  <a:lnTo>
                    <a:pt x="488" y="474"/>
                  </a:lnTo>
                  <a:lnTo>
                    <a:pt x="458" y="474"/>
                  </a:lnTo>
                  <a:lnTo>
                    <a:pt x="458" y="520"/>
                  </a:lnTo>
                  <a:close/>
                  <a:moveTo>
                    <a:pt x="376" y="370"/>
                  </a:moveTo>
                  <a:lnTo>
                    <a:pt x="432" y="370"/>
                  </a:lnTo>
                  <a:lnTo>
                    <a:pt x="432" y="324"/>
                  </a:lnTo>
                  <a:lnTo>
                    <a:pt x="376" y="324"/>
                  </a:lnTo>
                  <a:lnTo>
                    <a:pt x="376" y="37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216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rebuchet MS" panose="020B0603020202020204"/>
                <a:ea typeface="+mn-ea"/>
                <a:cs typeface="+mn-cs"/>
              </a:endParaRPr>
            </a:p>
          </p:txBody>
        </p:sp>
        <p:sp>
          <p:nvSpPr>
            <p:cNvPr id="65" name="Wolkenförmige Legende 63"/>
            <p:cNvSpPr>
              <a:spLocks noChangeAspect="1"/>
            </p:cNvSpPr>
            <p:nvPr/>
          </p:nvSpPr>
          <p:spPr>
            <a:xfrm>
              <a:off x="8075698" y="2034761"/>
              <a:ext cx="337400" cy="311277"/>
            </a:xfrm>
            <a:prstGeom prst="cloudCallout">
              <a:avLst>
                <a:gd name="adj1" fmla="val -27063"/>
                <a:gd name="adj2" fmla="val 69253"/>
              </a:avLst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66" name="Ellipse 64"/>
            <p:cNvSpPr>
              <a:spLocks noChangeAspect="1"/>
            </p:cNvSpPr>
            <p:nvPr/>
          </p:nvSpPr>
          <p:spPr>
            <a:xfrm>
              <a:off x="8108919" y="2056588"/>
              <a:ext cx="252000" cy="252000"/>
            </a:xfrm>
            <a:prstGeom prst="ellipse">
              <a:avLst/>
            </a:prstGeom>
            <a:ln/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67" name="Freeform 289">
              <a:extLst>
                <a:ext uri="{FF2B5EF4-FFF2-40B4-BE49-F238E27FC236}">
                  <a16:creationId xmlns:a16="http://schemas.microsoft.com/office/drawing/2014/main" id="{20599B70-0509-F04A-BB14-0B3515E5A1B2}"/>
                </a:ext>
              </a:extLst>
            </p:cNvPr>
            <p:cNvSpPr>
              <a:spLocks noChangeAspect="1" noEditPoints="1"/>
            </p:cNvSpPr>
            <p:nvPr/>
          </p:nvSpPr>
          <p:spPr bwMode="auto">
            <a:xfrm>
              <a:off x="8089053" y="2033286"/>
              <a:ext cx="291732" cy="291732"/>
            </a:xfrm>
            <a:custGeom>
              <a:avLst/>
              <a:gdLst>
                <a:gd name="T0" fmla="*/ 290 w 726"/>
                <a:gd name="T1" fmla="*/ 8 h 726"/>
                <a:gd name="T2" fmla="*/ 160 w 726"/>
                <a:gd name="T3" fmla="*/ 62 h 726"/>
                <a:gd name="T4" fmla="*/ 62 w 726"/>
                <a:gd name="T5" fmla="*/ 160 h 726"/>
                <a:gd name="T6" fmla="*/ 8 w 726"/>
                <a:gd name="T7" fmla="*/ 290 h 726"/>
                <a:gd name="T8" fmla="*/ 2 w 726"/>
                <a:gd name="T9" fmla="*/ 400 h 726"/>
                <a:gd name="T10" fmla="*/ 44 w 726"/>
                <a:gd name="T11" fmla="*/ 536 h 726"/>
                <a:gd name="T12" fmla="*/ 132 w 726"/>
                <a:gd name="T13" fmla="*/ 642 h 726"/>
                <a:gd name="T14" fmla="*/ 256 w 726"/>
                <a:gd name="T15" fmla="*/ 710 h 726"/>
                <a:gd name="T16" fmla="*/ 364 w 726"/>
                <a:gd name="T17" fmla="*/ 726 h 726"/>
                <a:gd name="T18" fmla="*/ 504 w 726"/>
                <a:gd name="T19" fmla="*/ 698 h 726"/>
                <a:gd name="T20" fmla="*/ 620 w 726"/>
                <a:gd name="T21" fmla="*/ 620 h 726"/>
                <a:gd name="T22" fmla="*/ 682 w 726"/>
                <a:gd name="T23" fmla="*/ 536 h 726"/>
                <a:gd name="T24" fmla="*/ 724 w 726"/>
                <a:gd name="T25" fmla="*/ 400 h 726"/>
                <a:gd name="T26" fmla="*/ 718 w 726"/>
                <a:gd name="T27" fmla="*/ 290 h 726"/>
                <a:gd name="T28" fmla="*/ 664 w 726"/>
                <a:gd name="T29" fmla="*/ 160 h 726"/>
                <a:gd name="T30" fmla="*/ 566 w 726"/>
                <a:gd name="T31" fmla="*/ 62 h 726"/>
                <a:gd name="T32" fmla="*/ 436 w 726"/>
                <a:gd name="T33" fmla="*/ 8 h 726"/>
                <a:gd name="T34" fmla="*/ 250 w 726"/>
                <a:gd name="T35" fmla="*/ 428 h 726"/>
                <a:gd name="T36" fmla="*/ 236 w 726"/>
                <a:gd name="T37" fmla="*/ 458 h 726"/>
                <a:gd name="T38" fmla="*/ 206 w 726"/>
                <a:gd name="T39" fmla="*/ 470 h 726"/>
                <a:gd name="T40" fmla="*/ 182 w 726"/>
                <a:gd name="T41" fmla="*/ 462 h 726"/>
                <a:gd name="T42" fmla="*/ 162 w 726"/>
                <a:gd name="T43" fmla="*/ 436 h 726"/>
                <a:gd name="T44" fmla="*/ 160 w 726"/>
                <a:gd name="T45" fmla="*/ 424 h 726"/>
                <a:gd name="T46" fmla="*/ 174 w 726"/>
                <a:gd name="T47" fmla="*/ 392 h 726"/>
                <a:gd name="T48" fmla="*/ 206 w 726"/>
                <a:gd name="T49" fmla="*/ 378 h 726"/>
                <a:gd name="T50" fmla="*/ 230 w 726"/>
                <a:gd name="T51" fmla="*/ 386 h 726"/>
                <a:gd name="T52" fmla="*/ 250 w 726"/>
                <a:gd name="T53" fmla="*/ 414 h 726"/>
                <a:gd name="T54" fmla="*/ 572 w 726"/>
                <a:gd name="T55" fmla="*/ 428 h 726"/>
                <a:gd name="T56" fmla="*/ 562 w 726"/>
                <a:gd name="T57" fmla="*/ 452 h 726"/>
                <a:gd name="T58" fmla="*/ 536 w 726"/>
                <a:gd name="T59" fmla="*/ 468 h 726"/>
                <a:gd name="T60" fmla="*/ 510 w 726"/>
                <a:gd name="T61" fmla="*/ 466 h 726"/>
                <a:gd name="T62" fmla="*/ 486 w 726"/>
                <a:gd name="T63" fmla="*/ 444 h 726"/>
                <a:gd name="T64" fmla="*/ 482 w 726"/>
                <a:gd name="T65" fmla="*/ 424 h 726"/>
                <a:gd name="T66" fmla="*/ 490 w 726"/>
                <a:gd name="T67" fmla="*/ 398 h 726"/>
                <a:gd name="T68" fmla="*/ 518 w 726"/>
                <a:gd name="T69" fmla="*/ 380 h 726"/>
                <a:gd name="T70" fmla="*/ 544 w 726"/>
                <a:gd name="T71" fmla="*/ 382 h 726"/>
                <a:gd name="T72" fmla="*/ 568 w 726"/>
                <a:gd name="T73" fmla="*/ 406 h 726"/>
                <a:gd name="T74" fmla="*/ 572 w 726"/>
                <a:gd name="T75" fmla="*/ 428 h 726"/>
                <a:gd name="T76" fmla="*/ 596 w 726"/>
                <a:gd name="T77" fmla="*/ 428 h 726"/>
                <a:gd name="T78" fmla="*/ 596 w 726"/>
                <a:gd name="T79" fmla="*/ 410 h 726"/>
                <a:gd name="T80" fmla="*/ 566 w 726"/>
                <a:gd name="T81" fmla="*/ 366 h 726"/>
                <a:gd name="T82" fmla="*/ 526 w 726"/>
                <a:gd name="T83" fmla="*/ 354 h 726"/>
                <a:gd name="T84" fmla="*/ 478 w 726"/>
                <a:gd name="T85" fmla="*/ 374 h 726"/>
                <a:gd name="T86" fmla="*/ 458 w 726"/>
                <a:gd name="T87" fmla="*/ 424 h 726"/>
                <a:gd name="T88" fmla="*/ 276 w 726"/>
                <a:gd name="T89" fmla="*/ 428 h 726"/>
                <a:gd name="T90" fmla="*/ 270 w 726"/>
                <a:gd name="T91" fmla="*/ 396 h 726"/>
                <a:gd name="T92" fmla="*/ 232 w 726"/>
                <a:gd name="T93" fmla="*/ 360 h 726"/>
                <a:gd name="T94" fmla="*/ 192 w 726"/>
                <a:gd name="T95" fmla="*/ 356 h 726"/>
                <a:gd name="T96" fmla="*/ 148 w 726"/>
                <a:gd name="T97" fmla="*/ 386 h 726"/>
                <a:gd name="T98" fmla="*/ 136 w 726"/>
                <a:gd name="T99" fmla="*/ 424 h 726"/>
                <a:gd name="T100" fmla="*/ 110 w 726"/>
                <a:gd name="T101" fmla="*/ 412 h 726"/>
                <a:gd name="T102" fmla="*/ 134 w 726"/>
                <a:gd name="T103" fmla="*/ 358 h 726"/>
                <a:gd name="T104" fmla="*/ 172 w 726"/>
                <a:gd name="T105" fmla="*/ 332 h 726"/>
                <a:gd name="T106" fmla="*/ 252 w 726"/>
                <a:gd name="T107" fmla="*/ 318 h 726"/>
                <a:gd name="T108" fmla="*/ 320 w 726"/>
                <a:gd name="T109" fmla="*/ 270 h 726"/>
                <a:gd name="T110" fmla="*/ 342 w 726"/>
                <a:gd name="T111" fmla="*/ 262 h 726"/>
                <a:gd name="T112" fmla="*/ 402 w 726"/>
                <a:gd name="T113" fmla="*/ 256 h 726"/>
                <a:gd name="T114" fmla="*/ 500 w 726"/>
                <a:gd name="T115" fmla="*/ 280 h 726"/>
                <a:gd name="T116" fmla="*/ 572 w 726"/>
                <a:gd name="T117" fmla="*/ 346 h 726"/>
                <a:gd name="T118" fmla="*/ 590 w 726"/>
                <a:gd name="T119" fmla="*/ 360 h 726"/>
                <a:gd name="T120" fmla="*/ 614 w 726"/>
                <a:gd name="T121" fmla="*/ 400 h 72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</a:gdLst>
              <a:ahLst/>
              <a:cxnLst>
                <a:cxn ang="T122">
                  <a:pos x="T0" y="T1"/>
                </a:cxn>
                <a:cxn ang="T123">
                  <a:pos x="T2" y="T3"/>
                </a:cxn>
                <a:cxn ang="T124">
                  <a:pos x="T4" y="T5"/>
                </a:cxn>
                <a:cxn ang="T125">
                  <a:pos x="T6" y="T7"/>
                </a:cxn>
                <a:cxn ang="T126">
                  <a:pos x="T8" y="T9"/>
                </a:cxn>
                <a:cxn ang="T127">
                  <a:pos x="T10" y="T11"/>
                </a:cxn>
                <a:cxn ang="T128">
                  <a:pos x="T12" y="T13"/>
                </a:cxn>
                <a:cxn ang="T129">
                  <a:pos x="T14" y="T15"/>
                </a:cxn>
                <a:cxn ang="T130">
                  <a:pos x="T16" y="T17"/>
                </a:cxn>
                <a:cxn ang="T131">
                  <a:pos x="T18" y="T19"/>
                </a:cxn>
                <a:cxn ang="T132">
                  <a:pos x="T20" y="T21"/>
                </a:cxn>
                <a:cxn ang="T133">
                  <a:pos x="T22" y="T23"/>
                </a:cxn>
                <a:cxn ang="T134">
                  <a:pos x="T24" y="T25"/>
                </a:cxn>
                <a:cxn ang="T135">
                  <a:pos x="T26" y="T27"/>
                </a:cxn>
                <a:cxn ang="T136">
                  <a:pos x="T28" y="T29"/>
                </a:cxn>
                <a:cxn ang="T137">
                  <a:pos x="T30" y="T31"/>
                </a:cxn>
                <a:cxn ang="T138">
                  <a:pos x="T32" y="T33"/>
                </a:cxn>
                <a:cxn ang="T139">
                  <a:pos x="T34" y="T35"/>
                </a:cxn>
                <a:cxn ang="T140">
                  <a:pos x="T36" y="T37"/>
                </a:cxn>
                <a:cxn ang="T141">
                  <a:pos x="T38" y="T39"/>
                </a:cxn>
                <a:cxn ang="T142">
                  <a:pos x="T40" y="T41"/>
                </a:cxn>
                <a:cxn ang="T143">
                  <a:pos x="T42" y="T43"/>
                </a:cxn>
                <a:cxn ang="T144">
                  <a:pos x="T44" y="T45"/>
                </a:cxn>
                <a:cxn ang="T145">
                  <a:pos x="T46" y="T47"/>
                </a:cxn>
                <a:cxn ang="T146">
                  <a:pos x="T48" y="T49"/>
                </a:cxn>
                <a:cxn ang="T147">
                  <a:pos x="T50" y="T51"/>
                </a:cxn>
                <a:cxn ang="T148">
                  <a:pos x="T52" y="T53"/>
                </a:cxn>
                <a:cxn ang="T149">
                  <a:pos x="T54" y="T55"/>
                </a:cxn>
                <a:cxn ang="T150">
                  <a:pos x="T56" y="T57"/>
                </a:cxn>
                <a:cxn ang="T151">
                  <a:pos x="T58" y="T59"/>
                </a:cxn>
                <a:cxn ang="T152">
                  <a:pos x="T60" y="T61"/>
                </a:cxn>
                <a:cxn ang="T153">
                  <a:pos x="T62" y="T63"/>
                </a:cxn>
                <a:cxn ang="T154">
                  <a:pos x="T64" y="T65"/>
                </a:cxn>
                <a:cxn ang="T155">
                  <a:pos x="T66" y="T67"/>
                </a:cxn>
                <a:cxn ang="T156">
                  <a:pos x="T68" y="T69"/>
                </a:cxn>
                <a:cxn ang="T157">
                  <a:pos x="T70" y="T71"/>
                </a:cxn>
                <a:cxn ang="T158">
                  <a:pos x="T72" y="T73"/>
                </a:cxn>
                <a:cxn ang="T159">
                  <a:pos x="T74" y="T75"/>
                </a:cxn>
                <a:cxn ang="T160">
                  <a:pos x="T76" y="T77"/>
                </a:cxn>
                <a:cxn ang="T161">
                  <a:pos x="T78" y="T79"/>
                </a:cxn>
                <a:cxn ang="T162">
                  <a:pos x="T80" y="T81"/>
                </a:cxn>
                <a:cxn ang="T163">
                  <a:pos x="T82" y="T83"/>
                </a:cxn>
                <a:cxn ang="T164">
                  <a:pos x="T84" y="T85"/>
                </a:cxn>
                <a:cxn ang="T165">
                  <a:pos x="T86" y="T87"/>
                </a:cxn>
                <a:cxn ang="T166">
                  <a:pos x="T88" y="T89"/>
                </a:cxn>
                <a:cxn ang="T167">
                  <a:pos x="T90" y="T91"/>
                </a:cxn>
                <a:cxn ang="T168">
                  <a:pos x="T92" y="T93"/>
                </a:cxn>
                <a:cxn ang="T169">
                  <a:pos x="T94" y="T95"/>
                </a:cxn>
                <a:cxn ang="T170">
                  <a:pos x="T96" y="T97"/>
                </a:cxn>
                <a:cxn ang="T171">
                  <a:pos x="T98" y="T99"/>
                </a:cxn>
                <a:cxn ang="T172">
                  <a:pos x="T100" y="T101"/>
                </a:cxn>
                <a:cxn ang="T173">
                  <a:pos x="T102" y="T103"/>
                </a:cxn>
                <a:cxn ang="T174">
                  <a:pos x="T104" y="T105"/>
                </a:cxn>
                <a:cxn ang="T175">
                  <a:pos x="T106" y="T107"/>
                </a:cxn>
                <a:cxn ang="T176">
                  <a:pos x="T108" y="T109"/>
                </a:cxn>
                <a:cxn ang="T177">
                  <a:pos x="T110" y="T111"/>
                </a:cxn>
                <a:cxn ang="T178">
                  <a:pos x="T112" y="T113"/>
                </a:cxn>
                <a:cxn ang="T179">
                  <a:pos x="T114" y="T115"/>
                </a:cxn>
                <a:cxn ang="T180">
                  <a:pos x="T116" y="T117"/>
                </a:cxn>
                <a:cxn ang="T181">
                  <a:pos x="T118" y="T119"/>
                </a:cxn>
                <a:cxn ang="T182">
                  <a:pos x="T120" y="T121"/>
                </a:cxn>
              </a:cxnLst>
              <a:rect l="0" t="0" r="r" b="b"/>
              <a:pathLst>
                <a:path w="726" h="726">
                  <a:moveTo>
                    <a:pt x="364" y="0"/>
                  </a:moveTo>
                  <a:lnTo>
                    <a:pt x="364" y="0"/>
                  </a:lnTo>
                  <a:lnTo>
                    <a:pt x="326" y="2"/>
                  </a:lnTo>
                  <a:lnTo>
                    <a:pt x="290" y="8"/>
                  </a:lnTo>
                  <a:lnTo>
                    <a:pt x="256" y="16"/>
                  </a:lnTo>
                  <a:lnTo>
                    <a:pt x="222" y="28"/>
                  </a:lnTo>
                  <a:lnTo>
                    <a:pt x="190" y="44"/>
                  </a:lnTo>
                  <a:lnTo>
                    <a:pt x="160" y="62"/>
                  </a:lnTo>
                  <a:lnTo>
                    <a:pt x="132" y="82"/>
                  </a:lnTo>
                  <a:lnTo>
                    <a:pt x="106" y="106"/>
                  </a:lnTo>
                  <a:lnTo>
                    <a:pt x="84" y="132"/>
                  </a:lnTo>
                  <a:lnTo>
                    <a:pt x="62" y="160"/>
                  </a:lnTo>
                  <a:lnTo>
                    <a:pt x="44" y="190"/>
                  </a:lnTo>
                  <a:lnTo>
                    <a:pt x="28" y="222"/>
                  </a:lnTo>
                  <a:lnTo>
                    <a:pt x="16" y="254"/>
                  </a:lnTo>
                  <a:lnTo>
                    <a:pt x="8" y="290"/>
                  </a:lnTo>
                  <a:lnTo>
                    <a:pt x="2" y="326"/>
                  </a:lnTo>
                  <a:lnTo>
                    <a:pt x="0" y="362"/>
                  </a:lnTo>
                  <a:lnTo>
                    <a:pt x="2" y="400"/>
                  </a:lnTo>
                  <a:lnTo>
                    <a:pt x="8" y="436"/>
                  </a:lnTo>
                  <a:lnTo>
                    <a:pt x="16" y="470"/>
                  </a:lnTo>
                  <a:lnTo>
                    <a:pt x="28" y="504"/>
                  </a:lnTo>
                  <a:lnTo>
                    <a:pt x="44" y="536"/>
                  </a:lnTo>
                  <a:lnTo>
                    <a:pt x="62" y="566"/>
                  </a:lnTo>
                  <a:lnTo>
                    <a:pt x="84" y="594"/>
                  </a:lnTo>
                  <a:lnTo>
                    <a:pt x="106" y="620"/>
                  </a:lnTo>
                  <a:lnTo>
                    <a:pt x="132" y="642"/>
                  </a:lnTo>
                  <a:lnTo>
                    <a:pt x="160" y="664"/>
                  </a:lnTo>
                  <a:lnTo>
                    <a:pt x="190" y="682"/>
                  </a:lnTo>
                  <a:lnTo>
                    <a:pt x="222" y="698"/>
                  </a:lnTo>
                  <a:lnTo>
                    <a:pt x="256" y="710"/>
                  </a:lnTo>
                  <a:lnTo>
                    <a:pt x="290" y="718"/>
                  </a:lnTo>
                  <a:lnTo>
                    <a:pt x="326" y="724"/>
                  </a:lnTo>
                  <a:lnTo>
                    <a:pt x="364" y="726"/>
                  </a:lnTo>
                  <a:lnTo>
                    <a:pt x="400" y="724"/>
                  </a:lnTo>
                  <a:lnTo>
                    <a:pt x="436" y="718"/>
                  </a:lnTo>
                  <a:lnTo>
                    <a:pt x="470" y="710"/>
                  </a:lnTo>
                  <a:lnTo>
                    <a:pt x="504" y="698"/>
                  </a:lnTo>
                  <a:lnTo>
                    <a:pt x="536" y="682"/>
                  </a:lnTo>
                  <a:lnTo>
                    <a:pt x="566" y="664"/>
                  </a:lnTo>
                  <a:lnTo>
                    <a:pt x="594" y="642"/>
                  </a:lnTo>
                  <a:lnTo>
                    <a:pt x="620" y="620"/>
                  </a:lnTo>
                  <a:lnTo>
                    <a:pt x="642" y="594"/>
                  </a:lnTo>
                  <a:lnTo>
                    <a:pt x="664" y="566"/>
                  </a:lnTo>
                  <a:lnTo>
                    <a:pt x="682" y="536"/>
                  </a:lnTo>
                  <a:lnTo>
                    <a:pt x="698" y="504"/>
                  </a:lnTo>
                  <a:lnTo>
                    <a:pt x="710" y="470"/>
                  </a:lnTo>
                  <a:lnTo>
                    <a:pt x="718" y="436"/>
                  </a:lnTo>
                  <a:lnTo>
                    <a:pt x="724" y="400"/>
                  </a:lnTo>
                  <a:lnTo>
                    <a:pt x="726" y="362"/>
                  </a:lnTo>
                  <a:lnTo>
                    <a:pt x="724" y="326"/>
                  </a:lnTo>
                  <a:lnTo>
                    <a:pt x="718" y="290"/>
                  </a:lnTo>
                  <a:lnTo>
                    <a:pt x="710" y="254"/>
                  </a:lnTo>
                  <a:lnTo>
                    <a:pt x="698" y="222"/>
                  </a:lnTo>
                  <a:lnTo>
                    <a:pt x="682" y="190"/>
                  </a:lnTo>
                  <a:lnTo>
                    <a:pt x="664" y="160"/>
                  </a:lnTo>
                  <a:lnTo>
                    <a:pt x="642" y="132"/>
                  </a:lnTo>
                  <a:lnTo>
                    <a:pt x="620" y="106"/>
                  </a:lnTo>
                  <a:lnTo>
                    <a:pt x="594" y="82"/>
                  </a:lnTo>
                  <a:lnTo>
                    <a:pt x="566" y="62"/>
                  </a:lnTo>
                  <a:lnTo>
                    <a:pt x="536" y="44"/>
                  </a:lnTo>
                  <a:lnTo>
                    <a:pt x="504" y="28"/>
                  </a:lnTo>
                  <a:lnTo>
                    <a:pt x="470" y="16"/>
                  </a:lnTo>
                  <a:lnTo>
                    <a:pt x="436" y="8"/>
                  </a:lnTo>
                  <a:lnTo>
                    <a:pt x="400" y="2"/>
                  </a:lnTo>
                  <a:lnTo>
                    <a:pt x="364" y="0"/>
                  </a:lnTo>
                  <a:close/>
                  <a:moveTo>
                    <a:pt x="250" y="428"/>
                  </a:moveTo>
                  <a:lnTo>
                    <a:pt x="250" y="428"/>
                  </a:lnTo>
                  <a:lnTo>
                    <a:pt x="248" y="436"/>
                  </a:lnTo>
                  <a:lnTo>
                    <a:pt x="246" y="444"/>
                  </a:lnTo>
                  <a:lnTo>
                    <a:pt x="242" y="452"/>
                  </a:lnTo>
                  <a:lnTo>
                    <a:pt x="236" y="458"/>
                  </a:lnTo>
                  <a:lnTo>
                    <a:pt x="230" y="462"/>
                  </a:lnTo>
                  <a:lnTo>
                    <a:pt x="222" y="466"/>
                  </a:lnTo>
                  <a:lnTo>
                    <a:pt x="214" y="468"/>
                  </a:lnTo>
                  <a:lnTo>
                    <a:pt x="206" y="470"/>
                  </a:lnTo>
                  <a:lnTo>
                    <a:pt x="196" y="468"/>
                  </a:lnTo>
                  <a:lnTo>
                    <a:pt x="188" y="466"/>
                  </a:lnTo>
                  <a:lnTo>
                    <a:pt x="182" y="462"/>
                  </a:lnTo>
                  <a:lnTo>
                    <a:pt x="176" y="458"/>
                  </a:lnTo>
                  <a:lnTo>
                    <a:pt x="170" y="452"/>
                  </a:lnTo>
                  <a:lnTo>
                    <a:pt x="166" y="444"/>
                  </a:lnTo>
                  <a:lnTo>
                    <a:pt x="162" y="436"/>
                  </a:lnTo>
                  <a:lnTo>
                    <a:pt x="160" y="428"/>
                  </a:lnTo>
                  <a:lnTo>
                    <a:pt x="160" y="424"/>
                  </a:lnTo>
                  <a:lnTo>
                    <a:pt x="162" y="414"/>
                  </a:lnTo>
                  <a:lnTo>
                    <a:pt x="164" y="406"/>
                  </a:lnTo>
                  <a:lnTo>
                    <a:pt x="168" y="398"/>
                  </a:lnTo>
                  <a:lnTo>
                    <a:pt x="174" y="392"/>
                  </a:lnTo>
                  <a:lnTo>
                    <a:pt x="180" y="386"/>
                  </a:lnTo>
                  <a:lnTo>
                    <a:pt x="188" y="382"/>
                  </a:lnTo>
                  <a:lnTo>
                    <a:pt x="196" y="380"/>
                  </a:lnTo>
                  <a:lnTo>
                    <a:pt x="206" y="378"/>
                  </a:lnTo>
                  <a:lnTo>
                    <a:pt x="214" y="380"/>
                  </a:lnTo>
                  <a:lnTo>
                    <a:pt x="224" y="382"/>
                  </a:lnTo>
                  <a:lnTo>
                    <a:pt x="230" y="386"/>
                  </a:lnTo>
                  <a:lnTo>
                    <a:pt x="238" y="392"/>
                  </a:lnTo>
                  <a:lnTo>
                    <a:pt x="242" y="398"/>
                  </a:lnTo>
                  <a:lnTo>
                    <a:pt x="248" y="406"/>
                  </a:lnTo>
                  <a:lnTo>
                    <a:pt x="250" y="414"/>
                  </a:lnTo>
                  <a:lnTo>
                    <a:pt x="250" y="424"/>
                  </a:lnTo>
                  <a:lnTo>
                    <a:pt x="250" y="428"/>
                  </a:lnTo>
                  <a:close/>
                  <a:moveTo>
                    <a:pt x="572" y="428"/>
                  </a:moveTo>
                  <a:lnTo>
                    <a:pt x="572" y="428"/>
                  </a:lnTo>
                  <a:lnTo>
                    <a:pt x="570" y="436"/>
                  </a:lnTo>
                  <a:lnTo>
                    <a:pt x="568" y="444"/>
                  </a:lnTo>
                  <a:lnTo>
                    <a:pt x="562" y="452"/>
                  </a:lnTo>
                  <a:lnTo>
                    <a:pt x="558" y="458"/>
                  </a:lnTo>
                  <a:lnTo>
                    <a:pt x="550" y="462"/>
                  </a:lnTo>
                  <a:lnTo>
                    <a:pt x="544" y="466"/>
                  </a:lnTo>
                  <a:lnTo>
                    <a:pt x="536" y="468"/>
                  </a:lnTo>
                  <a:lnTo>
                    <a:pt x="526" y="470"/>
                  </a:lnTo>
                  <a:lnTo>
                    <a:pt x="518" y="468"/>
                  </a:lnTo>
                  <a:lnTo>
                    <a:pt x="510" y="466"/>
                  </a:lnTo>
                  <a:lnTo>
                    <a:pt x="502" y="462"/>
                  </a:lnTo>
                  <a:lnTo>
                    <a:pt x="496" y="458"/>
                  </a:lnTo>
                  <a:lnTo>
                    <a:pt x="490" y="452"/>
                  </a:lnTo>
                  <a:lnTo>
                    <a:pt x="486" y="444"/>
                  </a:lnTo>
                  <a:lnTo>
                    <a:pt x="484" y="436"/>
                  </a:lnTo>
                  <a:lnTo>
                    <a:pt x="482" y="428"/>
                  </a:lnTo>
                  <a:lnTo>
                    <a:pt x="482" y="424"/>
                  </a:lnTo>
                  <a:lnTo>
                    <a:pt x="482" y="414"/>
                  </a:lnTo>
                  <a:lnTo>
                    <a:pt x="486" y="406"/>
                  </a:lnTo>
                  <a:lnTo>
                    <a:pt x="490" y="398"/>
                  </a:lnTo>
                  <a:lnTo>
                    <a:pt x="494" y="392"/>
                  </a:lnTo>
                  <a:lnTo>
                    <a:pt x="502" y="386"/>
                  </a:lnTo>
                  <a:lnTo>
                    <a:pt x="510" y="382"/>
                  </a:lnTo>
                  <a:lnTo>
                    <a:pt x="518" y="380"/>
                  </a:lnTo>
                  <a:lnTo>
                    <a:pt x="526" y="378"/>
                  </a:lnTo>
                  <a:lnTo>
                    <a:pt x="536" y="380"/>
                  </a:lnTo>
                  <a:lnTo>
                    <a:pt x="544" y="382"/>
                  </a:lnTo>
                  <a:lnTo>
                    <a:pt x="552" y="386"/>
                  </a:lnTo>
                  <a:lnTo>
                    <a:pt x="558" y="392"/>
                  </a:lnTo>
                  <a:lnTo>
                    <a:pt x="564" y="398"/>
                  </a:lnTo>
                  <a:lnTo>
                    <a:pt x="568" y="406"/>
                  </a:lnTo>
                  <a:lnTo>
                    <a:pt x="570" y="414"/>
                  </a:lnTo>
                  <a:lnTo>
                    <a:pt x="572" y="424"/>
                  </a:lnTo>
                  <a:lnTo>
                    <a:pt x="572" y="428"/>
                  </a:lnTo>
                  <a:close/>
                  <a:moveTo>
                    <a:pt x="618" y="424"/>
                  </a:moveTo>
                  <a:lnTo>
                    <a:pt x="618" y="424"/>
                  </a:lnTo>
                  <a:lnTo>
                    <a:pt x="618" y="428"/>
                  </a:lnTo>
                  <a:lnTo>
                    <a:pt x="596" y="428"/>
                  </a:lnTo>
                  <a:lnTo>
                    <a:pt x="596" y="424"/>
                  </a:lnTo>
                  <a:lnTo>
                    <a:pt x="596" y="410"/>
                  </a:lnTo>
                  <a:lnTo>
                    <a:pt x="592" y="396"/>
                  </a:lnTo>
                  <a:lnTo>
                    <a:pt x="584" y="386"/>
                  </a:lnTo>
                  <a:lnTo>
                    <a:pt x="576" y="374"/>
                  </a:lnTo>
                  <a:lnTo>
                    <a:pt x="566" y="366"/>
                  </a:lnTo>
                  <a:lnTo>
                    <a:pt x="554" y="360"/>
                  </a:lnTo>
                  <a:lnTo>
                    <a:pt x="540" y="356"/>
                  </a:lnTo>
                  <a:lnTo>
                    <a:pt x="526" y="354"/>
                  </a:lnTo>
                  <a:lnTo>
                    <a:pt x="512" y="356"/>
                  </a:lnTo>
                  <a:lnTo>
                    <a:pt x="500" y="360"/>
                  </a:lnTo>
                  <a:lnTo>
                    <a:pt x="488" y="366"/>
                  </a:lnTo>
                  <a:lnTo>
                    <a:pt x="478" y="374"/>
                  </a:lnTo>
                  <a:lnTo>
                    <a:pt x="468" y="386"/>
                  </a:lnTo>
                  <a:lnTo>
                    <a:pt x="462" y="396"/>
                  </a:lnTo>
                  <a:lnTo>
                    <a:pt x="458" y="410"/>
                  </a:lnTo>
                  <a:lnTo>
                    <a:pt x="458" y="424"/>
                  </a:lnTo>
                  <a:lnTo>
                    <a:pt x="458" y="428"/>
                  </a:lnTo>
                  <a:lnTo>
                    <a:pt x="276" y="428"/>
                  </a:lnTo>
                  <a:lnTo>
                    <a:pt x="276" y="424"/>
                  </a:lnTo>
                  <a:lnTo>
                    <a:pt x="274" y="410"/>
                  </a:lnTo>
                  <a:lnTo>
                    <a:pt x="270" y="396"/>
                  </a:lnTo>
                  <a:lnTo>
                    <a:pt x="264" y="386"/>
                  </a:lnTo>
                  <a:lnTo>
                    <a:pt x="254" y="374"/>
                  </a:lnTo>
                  <a:lnTo>
                    <a:pt x="244" y="366"/>
                  </a:lnTo>
                  <a:lnTo>
                    <a:pt x="232" y="360"/>
                  </a:lnTo>
                  <a:lnTo>
                    <a:pt x="220" y="356"/>
                  </a:lnTo>
                  <a:lnTo>
                    <a:pt x="206" y="354"/>
                  </a:lnTo>
                  <a:lnTo>
                    <a:pt x="192" y="356"/>
                  </a:lnTo>
                  <a:lnTo>
                    <a:pt x="178" y="360"/>
                  </a:lnTo>
                  <a:lnTo>
                    <a:pt x="166" y="366"/>
                  </a:lnTo>
                  <a:lnTo>
                    <a:pt x="156" y="374"/>
                  </a:lnTo>
                  <a:lnTo>
                    <a:pt x="148" y="386"/>
                  </a:lnTo>
                  <a:lnTo>
                    <a:pt x="142" y="396"/>
                  </a:lnTo>
                  <a:lnTo>
                    <a:pt x="138" y="410"/>
                  </a:lnTo>
                  <a:lnTo>
                    <a:pt x="136" y="424"/>
                  </a:lnTo>
                  <a:lnTo>
                    <a:pt x="136" y="428"/>
                  </a:lnTo>
                  <a:lnTo>
                    <a:pt x="108" y="428"/>
                  </a:lnTo>
                  <a:lnTo>
                    <a:pt x="110" y="412"/>
                  </a:lnTo>
                  <a:lnTo>
                    <a:pt x="112" y="398"/>
                  </a:lnTo>
                  <a:lnTo>
                    <a:pt x="118" y="384"/>
                  </a:lnTo>
                  <a:lnTo>
                    <a:pt x="126" y="370"/>
                  </a:lnTo>
                  <a:lnTo>
                    <a:pt x="134" y="358"/>
                  </a:lnTo>
                  <a:lnTo>
                    <a:pt x="146" y="348"/>
                  </a:lnTo>
                  <a:lnTo>
                    <a:pt x="158" y="340"/>
                  </a:lnTo>
                  <a:lnTo>
                    <a:pt x="172" y="332"/>
                  </a:lnTo>
                  <a:lnTo>
                    <a:pt x="196" y="324"/>
                  </a:lnTo>
                  <a:lnTo>
                    <a:pt x="216" y="320"/>
                  </a:lnTo>
                  <a:lnTo>
                    <a:pt x="234" y="318"/>
                  </a:lnTo>
                  <a:lnTo>
                    <a:pt x="252" y="318"/>
                  </a:lnTo>
                  <a:lnTo>
                    <a:pt x="278" y="320"/>
                  </a:lnTo>
                  <a:lnTo>
                    <a:pt x="320" y="270"/>
                  </a:lnTo>
                  <a:lnTo>
                    <a:pt x="324" y="266"/>
                  </a:lnTo>
                  <a:lnTo>
                    <a:pt x="328" y="266"/>
                  </a:lnTo>
                  <a:lnTo>
                    <a:pt x="342" y="262"/>
                  </a:lnTo>
                  <a:lnTo>
                    <a:pt x="356" y="258"/>
                  </a:lnTo>
                  <a:lnTo>
                    <a:pt x="374" y="258"/>
                  </a:lnTo>
                  <a:lnTo>
                    <a:pt x="402" y="256"/>
                  </a:lnTo>
                  <a:lnTo>
                    <a:pt x="428" y="258"/>
                  </a:lnTo>
                  <a:lnTo>
                    <a:pt x="452" y="262"/>
                  </a:lnTo>
                  <a:lnTo>
                    <a:pt x="476" y="270"/>
                  </a:lnTo>
                  <a:lnTo>
                    <a:pt x="500" y="280"/>
                  </a:lnTo>
                  <a:lnTo>
                    <a:pt x="520" y="294"/>
                  </a:lnTo>
                  <a:lnTo>
                    <a:pt x="540" y="308"/>
                  </a:lnTo>
                  <a:lnTo>
                    <a:pt x="558" y="326"/>
                  </a:lnTo>
                  <a:lnTo>
                    <a:pt x="572" y="346"/>
                  </a:lnTo>
                  <a:lnTo>
                    <a:pt x="582" y="352"/>
                  </a:lnTo>
                  <a:lnTo>
                    <a:pt x="590" y="360"/>
                  </a:lnTo>
                  <a:lnTo>
                    <a:pt x="598" y="368"/>
                  </a:lnTo>
                  <a:lnTo>
                    <a:pt x="606" y="378"/>
                  </a:lnTo>
                  <a:lnTo>
                    <a:pt x="610" y="388"/>
                  </a:lnTo>
                  <a:lnTo>
                    <a:pt x="614" y="400"/>
                  </a:lnTo>
                  <a:lnTo>
                    <a:pt x="616" y="412"/>
                  </a:lnTo>
                  <a:lnTo>
                    <a:pt x="618" y="424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216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rebuchet MS" panose="020B0603020202020204"/>
                <a:ea typeface="+mn-ea"/>
                <a:cs typeface="+mn-cs"/>
              </a:endParaRPr>
            </a:p>
          </p:txBody>
        </p:sp>
        <p:sp>
          <p:nvSpPr>
            <p:cNvPr id="68" name="Wolkenförmige Legende 59"/>
            <p:cNvSpPr>
              <a:spLocks noChangeAspect="1"/>
            </p:cNvSpPr>
            <p:nvPr/>
          </p:nvSpPr>
          <p:spPr>
            <a:xfrm>
              <a:off x="8560347" y="3074590"/>
              <a:ext cx="337400" cy="311277"/>
            </a:xfrm>
            <a:prstGeom prst="cloudCallout">
              <a:avLst>
                <a:gd name="adj1" fmla="val -33293"/>
                <a:gd name="adj2" fmla="val -106326"/>
              </a:avLst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69" name="Ellipse 60"/>
            <p:cNvSpPr>
              <a:spLocks noChangeAspect="1"/>
            </p:cNvSpPr>
            <p:nvPr/>
          </p:nvSpPr>
          <p:spPr>
            <a:xfrm>
              <a:off x="8583058" y="3114001"/>
              <a:ext cx="252000" cy="252000"/>
            </a:xfrm>
            <a:prstGeom prst="ellipse">
              <a:avLst/>
            </a:prstGeom>
            <a:ln/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70" name="Freeform 307">
              <a:extLst>
                <a:ext uri="{FF2B5EF4-FFF2-40B4-BE49-F238E27FC236}">
                  <a16:creationId xmlns:a16="http://schemas.microsoft.com/office/drawing/2014/main" id="{99E8FE3C-B934-3547-85BF-665A40E5C6E0}"/>
                </a:ext>
              </a:extLst>
            </p:cNvPr>
            <p:cNvSpPr>
              <a:spLocks noChangeAspect="1" noEditPoints="1"/>
            </p:cNvSpPr>
            <p:nvPr/>
          </p:nvSpPr>
          <p:spPr bwMode="auto">
            <a:xfrm>
              <a:off x="8585803" y="3106158"/>
              <a:ext cx="265091" cy="265479"/>
            </a:xfrm>
            <a:custGeom>
              <a:avLst/>
              <a:gdLst>
                <a:gd name="T0" fmla="*/ 364 w 726"/>
                <a:gd name="T1" fmla="*/ 0 h 726"/>
                <a:gd name="T2" fmla="*/ 290 w 726"/>
                <a:gd name="T3" fmla="*/ 8 h 726"/>
                <a:gd name="T4" fmla="*/ 222 w 726"/>
                <a:gd name="T5" fmla="*/ 28 h 726"/>
                <a:gd name="T6" fmla="*/ 160 w 726"/>
                <a:gd name="T7" fmla="*/ 62 h 726"/>
                <a:gd name="T8" fmla="*/ 106 w 726"/>
                <a:gd name="T9" fmla="*/ 106 h 726"/>
                <a:gd name="T10" fmla="*/ 62 w 726"/>
                <a:gd name="T11" fmla="*/ 160 h 726"/>
                <a:gd name="T12" fmla="*/ 30 w 726"/>
                <a:gd name="T13" fmla="*/ 222 h 726"/>
                <a:gd name="T14" fmla="*/ 8 w 726"/>
                <a:gd name="T15" fmla="*/ 290 h 726"/>
                <a:gd name="T16" fmla="*/ 0 w 726"/>
                <a:gd name="T17" fmla="*/ 362 h 726"/>
                <a:gd name="T18" fmla="*/ 2 w 726"/>
                <a:gd name="T19" fmla="*/ 400 h 726"/>
                <a:gd name="T20" fmla="*/ 16 w 726"/>
                <a:gd name="T21" fmla="*/ 470 h 726"/>
                <a:gd name="T22" fmla="*/ 44 w 726"/>
                <a:gd name="T23" fmla="*/ 536 h 726"/>
                <a:gd name="T24" fmla="*/ 84 w 726"/>
                <a:gd name="T25" fmla="*/ 594 h 726"/>
                <a:gd name="T26" fmla="*/ 132 w 726"/>
                <a:gd name="T27" fmla="*/ 642 h 726"/>
                <a:gd name="T28" fmla="*/ 190 w 726"/>
                <a:gd name="T29" fmla="*/ 682 h 726"/>
                <a:gd name="T30" fmla="*/ 256 w 726"/>
                <a:gd name="T31" fmla="*/ 710 h 726"/>
                <a:gd name="T32" fmla="*/ 326 w 726"/>
                <a:gd name="T33" fmla="*/ 724 h 726"/>
                <a:gd name="T34" fmla="*/ 364 w 726"/>
                <a:gd name="T35" fmla="*/ 726 h 726"/>
                <a:gd name="T36" fmla="*/ 436 w 726"/>
                <a:gd name="T37" fmla="*/ 718 h 726"/>
                <a:gd name="T38" fmla="*/ 504 w 726"/>
                <a:gd name="T39" fmla="*/ 698 h 726"/>
                <a:gd name="T40" fmla="*/ 566 w 726"/>
                <a:gd name="T41" fmla="*/ 664 h 726"/>
                <a:gd name="T42" fmla="*/ 620 w 726"/>
                <a:gd name="T43" fmla="*/ 620 h 726"/>
                <a:gd name="T44" fmla="*/ 664 w 726"/>
                <a:gd name="T45" fmla="*/ 566 h 726"/>
                <a:gd name="T46" fmla="*/ 698 w 726"/>
                <a:gd name="T47" fmla="*/ 504 h 726"/>
                <a:gd name="T48" fmla="*/ 718 w 726"/>
                <a:gd name="T49" fmla="*/ 436 h 726"/>
                <a:gd name="T50" fmla="*/ 726 w 726"/>
                <a:gd name="T51" fmla="*/ 362 h 726"/>
                <a:gd name="T52" fmla="*/ 724 w 726"/>
                <a:gd name="T53" fmla="*/ 326 h 726"/>
                <a:gd name="T54" fmla="*/ 710 w 726"/>
                <a:gd name="T55" fmla="*/ 254 h 726"/>
                <a:gd name="T56" fmla="*/ 682 w 726"/>
                <a:gd name="T57" fmla="*/ 190 h 726"/>
                <a:gd name="T58" fmla="*/ 644 w 726"/>
                <a:gd name="T59" fmla="*/ 132 h 726"/>
                <a:gd name="T60" fmla="*/ 594 w 726"/>
                <a:gd name="T61" fmla="*/ 82 h 726"/>
                <a:gd name="T62" fmla="*/ 536 w 726"/>
                <a:gd name="T63" fmla="*/ 44 h 726"/>
                <a:gd name="T64" fmla="*/ 472 w 726"/>
                <a:gd name="T65" fmla="*/ 16 h 726"/>
                <a:gd name="T66" fmla="*/ 400 w 726"/>
                <a:gd name="T67" fmla="*/ 2 h 726"/>
                <a:gd name="T68" fmla="*/ 232 w 726"/>
                <a:gd name="T69" fmla="*/ 250 h 726"/>
                <a:gd name="T70" fmla="*/ 272 w 726"/>
                <a:gd name="T71" fmla="*/ 174 h 726"/>
                <a:gd name="T72" fmla="*/ 272 w 726"/>
                <a:gd name="T73" fmla="*/ 210 h 726"/>
                <a:gd name="T74" fmla="*/ 530 w 726"/>
                <a:gd name="T75" fmla="*/ 320 h 726"/>
                <a:gd name="T76" fmla="*/ 502 w 726"/>
                <a:gd name="T77" fmla="*/ 558 h 726"/>
                <a:gd name="T78" fmla="*/ 232 w 726"/>
                <a:gd name="T79" fmla="*/ 320 h 726"/>
                <a:gd name="T80" fmla="*/ 366 w 726"/>
                <a:gd name="T81" fmla="*/ 156 h 726"/>
                <a:gd name="T82" fmla="*/ 530 w 726"/>
                <a:gd name="T83" fmla="*/ 320 h 72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</a:gdLst>
              <a:ahLst/>
              <a:cxnLst>
                <a:cxn ang="T84">
                  <a:pos x="T0" y="T1"/>
                </a:cxn>
                <a:cxn ang="T85">
                  <a:pos x="T2" y="T3"/>
                </a:cxn>
                <a:cxn ang="T86">
                  <a:pos x="T4" y="T5"/>
                </a:cxn>
                <a:cxn ang="T87">
                  <a:pos x="T6" y="T7"/>
                </a:cxn>
                <a:cxn ang="T88">
                  <a:pos x="T8" y="T9"/>
                </a:cxn>
                <a:cxn ang="T89">
                  <a:pos x="T10" y="T11"/>
                </a:cxn>
                <a:cxn ang="T90">
                  <a:pos x="T12" y="T13"/>
                </a:cxn>
                <a:cxn ang="T91">
                  <a:pos x="T14" y="T15"/>
                </a:cxn>
                <a:cxn ang="T92">
                  <a:pos x="T16" y="T17"/>
                </a:cxn>
                <a:cxn ang="T93">
                  <a:pos x="T18" y="T19"/>
                </a:cxn>
                <a:cxn ang="T94">
                  <a:pos x="T20" y="T21"/>
                </a:cxn>
                <a:cxn ang="T95">
                  <a:pos x="T22" y="T23"/>
                </a:cxn>
                <a:cxn ang="T96">
                  <a:pos x="T24" y="T25"/>
                </a:cxn>
                <a:cxn ang="T97">
                  <a:pos x="T26" y="T27"/>
                </a:cxn>
                <a:cxn ang="T98">
                  <a:pos x="T28" y="T29"/>
                </a:cxn>
                <a:cxn ang="T99">
                  <a:pos x="T30" y="T31"/>
                </a:cxn>
                <a:cxn ang="T100">
                  <a:pos x="T32" y="T33"/>
                </a:cxn>
                <a:cxn ang="T101">
                  <a:pos x="T34" y="T35"/>
                </a:cxn>
                <a:cxn ang="T102">
                  <a:pos x="T36" y="T37"/>
                </a:cxn>
                <a:cxn ang="T103">
                  <a:pos x="T38" y="T39"/>
                </a:cxn>
                <a:cxn ang="T104">
                  <a:pos x="T40" y="T41"/>
                </a:cxn>
                <a:cxn ang="T105">
                  <a:pos x="T42" y="T43"/>
                </a:cxn>
                <a:cxn ang="T106">
                  <a:pos x="T44" y="T45"/>
                </a:cxn>
                <a:cxn ang="T107">
                  <a:pos x="T46" y="T47"/>
                </a:cxn>
                <a:cxn ang="T108">
                  <a:pos x="T48" y="T49"/>
                </a:cxn>
                <a:cxn ang="T109">
                  <a:pos x="T50" y="T51"/>
                </a:cxn>
                <a:cxn ang="T110">
                  <a:pos x="T52" y="T53"/>
                </a:cxn>
                <a:cxn ang="T111">
                  <a:pos x="T54" y="T55"/>
                </a:cxn>
                <a:cxn ang="T112">
                  <a:pos x="T56" y="T57"/>
                </a:cxn>
                <a:cxn ang="T113">
                  <a:pos x="T58" y="T59"/>
                </a:cxn>
                <a:cxn ang="T114">
                  <a:pos x="T60" y="T61"/>
                </a:cxn>
                <a:cxn ang="T115">
                  <a:pos x="T62" y="T63"/>
                </a:cxn>
                <a:cxn ang="T116">
                  <a:pos x="T64" y="T65"/>
                </a:cxn>
                <a:cxn ang="T117">
                  <a:pos x="T66" y="T67"/>
                </a:cxn>
                <a:cxn ang="T118">
                  <a:pos x="T68" y="T69"/>
                </a:cxn>
                <a:cxn ang="T119">
                  <a:pos x="T70" y="T71"/>
                </a:cxn>
                <a:cxn ang="T120">
                  <a:pos x="T72" y="T73"/>
                </a:cxn>
                <a:cxn ang="T121">
                  <a:pos x="T74" y="T75"/>
                </a:cxn>
                <a:cxn ang="T122">
                  <a:pos x="T76" y="T77"/>
                </a:cxn>
                <a:cxn ang="T123">
                  <a:pos x="T78" y="T79"/>
                </a:cxn>
                <a:cxn ang="T124">
                  <a:pos x="T80" y="T81"/>
                </a:cxn>
                <a:cxn ang="T125">
                  <a:pos x="T82" y="T83"/>
                </a:cxn>
              </a:cxnLst>
              <a:rect l="0" t="0" r="r" b="b"/>
              <a:pathLst>
                <a:path w="726" h="726">
                  <a:moveTo>
                    <a:pt x="364" y="0"/>
                  </a:moveTo>
                  <a:lnTo>
                    <a:pt x="364" y="0"/>
                  </a:lnTo>
                  <a:lnTo>
                    <a:pt x="326" y="2"/>
                  </a:lnTo>
                  <a:lnTo>
                    <a:pt x="290" y="8"/>
                  </a:lnTo>
                  <a:lnTo>
                    <a:pt x="256" y="16"/>
                  </a:lnTo>
                  <a:lnTo>
                    <a:pt x="222" y="28"/>
                  </a:lnTo>
                  <a:lnTo>
                    <a:pt x="190" y="44"/>
                  </a:lnTo>
                  <a:lnTo>
                    <a:pt x="160" y="62"/>
                  </a:lnTo>
                  <a:lnTo>
                    <a:pt x="132" y="82"/>
                  </a:lnTo>
                  <a:lnTo>
                    <a:pt x="106" y="106"/>
                  </a:lnTo>
                  <a:lnTo>
                    <a:pt x="84" y="132"/>
                  </a:lnTo>
                  <a:lnTo>
                    <a:pt x="62" y="160"/>
                  </a:lnTo>
                  <a:lnTo>
                    <a:pt x="44" y="190"/>
                  </a:lnTo>
                  <a:lnTo>
                    <a:pt x="30" y="222"/>
                  </a:lnTo>
                  <a:lnTo>
                    <a:pt x="16" y="254"/>
                  </a:lnTo>
                  <a:lnTo>
                    <a:pt x="8" y="290"/>
                  </a:lnTo>
                  <a:lnTo>
                    <a:pt x="2" y="326"/>
                  </a:lnTo>
                  <a:lnTo>
                    <a:pt x="0" y="362"/>
                  </a:lnTo>
                  <a:lnTo>
                    <a:pt x="2" y="400"/>
                  </a:lnTo>
                  <a:lnTo>
                    <a:pt x="8" y="436"/>
                  </a:lnTo>
                  <a:lnTo>
                    <a:pt x="16" y="470"/>
                  </a:lnTo>
                  <a:lnTo>
                    <a:pt x="30" y="504"/>
                  </a:lnTo>
                  <a:lnTo>
                    <a:pt x="44" y="536"/>
                  </a:lnTo>
                  <a:lnTo>
                    <a:pt x="62" y="566"/>
                  </a:lnTo>
                  <a:lnTo>
                    <a:pt x="84" y="594"/>
                  </a:lnTo>
                  <a:lnTo>
                    <a:pt x="106" y="620"/>
                  </a:lnTo>
                  <a:lnTo>
                    <a:pt x="132" y="642"/>
                  </a:lnTo>
                  <a:lnTo>
                    <a:pt x="160" y="664"/>
                  </a:lnTo>
                  <a:lnTo>
                    <a:pt x="190" y="682"/>
                  </a:lnTo>
                  <a:lnTo>
                    <a:pt x="222" y="698"/>
                  </a:lnTo>
                  <a:lnTo>
                    <a:pt x="256" y="710"/>
                  </a:lnTo>
                  <a:lnTo>
                    <a:pt x="290" y="718"/>
                  </a:lnTo>
                  <a:lnTo>
                    <a:pt x="326" y="724"/>
                  </a:lnTo>
                  <a:lnTo>
                    <a:pt x="364" y="726"/>
                  </a:lnTo>
                  <a:lnTo>
                    <a:pt x="400" y="724"/>
                  </a:lnTo>
                  <a:lnTo>
                    <a:pt x="436" y="718"/>
                  </a:lnTo>
                  <a:lnTo>
                    <a:pt x="472" y="710"/>
                  </a:lnTo>
                  <a:lnTo>
                    <a:pt x="504" y="698"/>
                  </a:lnTo>
                  <a:lnTo>
                    <a:pt x="536" y="682"/>
                  </a:lnTo>
                  <a:lnTo>
                    <a:pt x="566" y="664"/>
                  </a:lnTo>
                  <a:lnTo>
                    <a:pt x="594" y="642"/>
                  </a:lnTo>
                  <a:lnTo>
                    <a:pt x="620" y="620"/>
                  </a:lnTo>
                  <a:lnTo>
                    <a:pt x="644" y="594"/>
                  </a:lnTo>
                  <a:lnTo>
                    <a:pt x="664" y="566"/>
                  </a:lnTo>
                  <a:lnTo>
                    <a:pt x="682" y="536"/>
                  </a:lnTo>
                  <a:lnTo>
                    <a:pt x="698" y="504"/>
                  </a:lnTo>
                  <a:lnTo>
                    <a:pt x="710" y="470"/>
                  </a:lnTo>
                  <a:lnTo>
                    <a:pt x="718" y="436"/>
                  </a:lnTo>
                  <a:lnTo>
                    <a:pt x="724" y="400"/>
                  </a:lnTo>
                  <a:lnTo>
                    <a:pt x="726" y="362"/>
                  </a:lnTo>
                  <a:lnTo>
                    <a:pt x="724" y="326"/>
                  </a:lnTo>
                  <a:lnTo>
                    <a:pt x="718" y="290"/>
                  </a:lnTo>
                  <a:lnTo>
                    <a:pt x="710" y="254"/>
                  </a:lnTo>
                  <a:lnTo>
                    <a:pt x="698" y="222"/>
                  </a:lnTo>
                  <a:lnTo>
                    <a:pt x="682" y="190"/>
                  </a:lnTo>
                  <a:lnTo>
                    <a:pt x="664" y="160"/>
                  </a:lnTo>
                  <a:lnTo>
                    <a:pt x="644" y="132"/>
                  </a:lnTo>
                  <a:lnTo>
                    <a:pt x="620" y="106"/>
                  </a:lnTo>
                  <a:lnTo>
                    <a:pt x="594" y="82"/>
                  </a:lnTo>
                  <a:lnTo>
                    <a:pt x="566" y="62"/>
                  </a:lnTo>
                  <a:lnTo>
                    <a:pt x="536" y="44"/>
                  </a:lnTo>
                  <a:lnTo>
                    <a:pt x="504" y="28"/>
                  </a:lnTo>
                  <a:lnTo>
                    <a:pt x="472" y="16"/>
                  </a:lnTo>
                  <a:lnTo>
                    <a:pt x="436" y="8"/>
                  </a:lnTo>
                  <a:lnTo>
                    <a:pt x="400" y="2"/>
                  </a:lnTo>
                  <a:lnTo>
                    <a:pt x="364" y="0"/>
                  </a:lnTo>
                  <a:close/>
                  <a:moveTo>
                    <a:pt x="232" y="250"/>
                  </a:moveTo>
                  <a:lnTo>
                    <a:pt x="232" y="174"/>
                  </a:lnTo>
                  <a:lnTo>
                    <a:pt x="272" y="174"/>
                  </a:lnTo>
                  <a:lnTo>
                    <a:pt x="272" y="210"/>
                  </a:lnTo>
                  <a:lnTo>
                    <a:pt x="232" y="250"/>
                  </a:lnTo>
                  <a:close/>
                  <a:moveTo>
                    <a:pt x="530" y="320"/>
                  </a:moveTo>
                  <a:lnTo>
                    <a:pt x="502" y="320"/>
                  </a:lnTo>
                  <a:lnTo>
                    <a:pt x="502" y="558"/>
                  </a:lnTo>
                  <a:lnTo>
                    <a:pt x="232" y="558"/>
                  </a:lnTo>
                  <a:lnTo>
                    <a:pt x="232" y="320"/>
                  </a:lnTo>
                  <a:lnTo>
                    <a:pt x="204" y="320"/>
                  </a:lnTo>
                  <a:lnTo>
                    <a:pt x="366" y="156"/>
                  </a:lnTo>
                  <a:lnTo>
                    <a:pt x="530" y="32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216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rebuchet MS" panose="020B0603020202020204"/>
                <a:ea typeface="+mn-ea"/>
                <a:cs typeface="+mn-cs"/>
              </a:endParaRPr>
            </a:p>
          </p:txBody>
        </p:sp>
        <p:sp>
          <p:nvSpPr>
            <p:cNvPr id="71" name="Wolkenförmige Legende 71"/>
            <p:cNvSpPr>
              <a:spLocks noChangeAspect="1"/>
            </p:cNvSpPr>
            <p:nvPr/>
          </p:nvSpPr>
          <p:spPr>
            <a:xfrm>
              <a:off x="7720159" y="3225917"/>
              <a:ext cx="337400" cy="311277"/>
            </a:xfrm>
            <a:prstGeom prst="cloudCallout">
              <a:avLst>
                <a:gd name="adj1" fmla="val -51984"/>
                <a:gd name="adj2" fmla="val -92820"/>
              </a:avLst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72" name="Freeform 307">
              <a:extLst>
                <a:ext uri="{FF2B5EF4-FFF2-40B4-BE49-F238E27FC236}">
                  <a16:creationId xmlns:a16="http://schemas.microsoft.com/office/drawing/2014/main" id="{99E8FE3C-B934-3547-85BF-665A40E5C6E0}"/>
                </a:ext>
              </a:extLst>
            </p:cNvPr>
            <p:cNvSpPr>
              <a:spLocks noChangeAspect="1" noEditPoints="1"/>
            </p:cNvSpPr>
            <p:nvPr/>
          </p:nvSpPr>
          <p:spPr bwMode="auto">
            <a:xfrm>
              <a:off x="7745615" y="3257485"/>
              <a:ext cx="265091" cy="265479"/>
            </a:xfrm>
            <a:custGeom>
              <a:avLst/>
              <a:gdLst>
                <a:gd name="T0" fmla="*/ 364 w 726"/>
                <a:gd name="T1" fmla="*/ 0 h 726"/>
                <a:gd name="T2" fmla="*/ 290 w 726"/>
                <a:gd name="T3" fmla="*/ 8 h 726"/>
                <a:gd name="T4" fmla="*/ 222 w 726"/>
                <a:gd name="T5" fmla="*/ 28 h 726"/>
                <a:gd name="T6" fmla="*/ 160 w 726"/>
                <a:gd name="T7" fmla="*/ 62 h 726"/>
                <a:gd name="T8" fmla="*/ 106 w 726"/>
                <a:gd name="T9" fmla="*/ 106 h 726"/>
                <a:gd name="T10" fmla="*/ 62 w 726"/>
                <a:gd name="T11" fmla="*/ 160 h 726"/>
                <a:gd name="T12" fmla="*/ 30 w 726"/>
                <a:gd name="T13" fmla="*/ 222 h 726"/>
                <a:gd name="T14" fmla="*/ 8 w 726"/>
                <a:gd name="T15" fmla="*/ 290 h 726"/>
                <a:gd name="T16" fmla="*/ 0 w 726"/>
                <a:gd name="T17" fmla="*/ 362 h 726"/>
                <a:gd name="T18" fmla="*/ 2 w 726"/>
                <a:gd name="T19" fmla="*/ 400 h 726"/>
                <a:gd name="T20" fmla="*/ 16 w 726"/>
                <a:gd name="T21" fmla="*/ 470 h 726"/>
                <a:gd name="T22" fmla="*/ 44 w 726"/>
                <a:gd name="T23" fmla="*/ 536 h 726"/>
                <a:gd name="T24" fmla="*/ 84 w 726"/>
                <a:gd name="T25" fmla="*/ 594 h 726"/>
                <a:gd name="T26" fmla="*/ 132 w 726"/>
                <a:gd name="T27" fmla="*/ 642 h 726"/>
                <a:gd name="T28" fmla="*/ 190 w 726"/>
                <a:gd name="T29" fmla="*/ 682 h 726"/>
                <a:gd name="T30" fmla="*/ 256 w 726"/>
                <a:gd name="T31" fmla="*/ 710 h 726"/>
                <a:gd name="T32" fmla="*/ 326 w 726"/>
                <a:gd name="T33" fmla="*/ 724 h 726"/>
                <a:gd name="T34" fmla="*/ 364 w 726"/>
                <a:gd name="T35" fmla="*/ 726 h 726"/>
                <a:gd name="T36" fmla="*/ 436 w 726"/>
                <a:gd name="T37" fmla="*/ 718 h 726"/>
                <a:gd name="T38" fmla="*/ 504 w 726"/>
                <a:gd name="T39" fmla="*/ 698 h 726"/>
                <a:gd name="T40" fmla="*/ 566 w 726"/>
                <a:gd name="T41" fmla="*/ 664 h 726"/>
                <a:gd name="T42" fmla="*/ 620 w 726"/>
                <a:gd name="T43" fmla="*/ 620 h 726"/>
                <a:gd name="T44" fmla="*/ 664 w 726"/>
                <a:gd name="T45" fmla="*/ 566 h 726"/>
                <a:gd name="T46" fmla="*/ 698 w 726"/>
                <a:gd name="T47" fmla="*/ 504 h 726"/>
                <a:gd name="T48" fmla="*/ 718 w 726"/>
                <a:gd name="T49" fmla="*/ 436 h 726"/>
                <a:gd name="T50" fmla="*/ 726 w 726"/>
                <a:gd name="T51" fmla="*/ 362 h 726"/>
                <a:gd name="T52" fmla="*/ 724 w 726"/>
                <a:gd name="T53" fmla="*/ 326 h 726"/>
                <a:gd name="T54" fmla="*/ 710 w 726"/>
                <a:gd name="T55" fmla="*/ 254 h 726"/>
                <a:gd name="T56" fmla="*/ 682 w 726"/>
                <a:gd name="T57" fmla="*/ 190 h 726"/>
                <a:gd name="T58" fmla="*/ 644 w 726"/>
                <a:gd name="T59" fmla="*/ 132 h 726"/>
                <a:gd name="T60" fmla="*/ 594 w 726"/>
                <a:gd name="T61" fmla="*/ 82 h 726"/>
                <a:gd name="T62" fmla="*/ 536 w 726"/>
                <a:gd name="T63" fmla="*/ 44 h 726"/>
                <a:gd name="T64" fmla="*/ 472 w 726"/>
                <a:gd name="T65" fmla="*/ 16 h 726"/>
                <a:gd name="T66" fmla="*/ 400 w 726"/>
                <a:gd name="T67" fmla="*/ 2 h 726"/>
                <a:gd name="T68" fmla="*/ 232 w 726"/>
                <a:gd name="T69" fmla="*/ 250 h 726"/>
                <a:gd name="T70" fmla="*/ 272 w 726"/>
                <a:gd name="T71" fmla="*/ 174 h 726"/>
                <a:gd name="T72" fmla="*/ 272 w 726"/>
                <a:gd name="T73" fmla="*/ 210 h 726"/>
                <a:gd name="T74" fmla="*/ 530 w 726"/>
                <a:gd name="T75" fmla="*/ 320 h 726"/>
                <a:gd name="T76" fmla="*/ 502 w 726"/>
                <a:gd name="T77" fmla="*/ 558 h 726"/>
                <a:gd name="T78" fmla="*/ 232 w 726"/>
                <a:gd name="T79" fmla="*/ 320 h 726"/>
                <a:gd name="T80" fmla="*/ 366 w 726"/>
                <a:gd name="T81" fmla="*/ 156 h 726"/>
                <a:gd name="T82" fmla="*/ 530 w 726"/>
                <a:gd name="T83" fmla="*/ 320 h 72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</a:gdLst>
              <a:ahLst/>
              <a:cxnLst>
                <a:cxn ang="T84">
                  <a:pos x="T0" y="T1"/>
                </a:cxn>
                <a:cxn ang="T85">
                  <a:pos x="T2" y="T3"/>
                </a:cxn>
                <a:cxn ang="T86">
                  <a:pos x="T4" y="T5"/>
                </a:cxn>
                <a:cxn ang="T87">
                  <a:pos x="T6" y="T7"/>
                </a:cxn>
                <a:cxn ang="T88">
                  <a:pos x="T8" y="T9"/>
                </a:cxn>
                <a:cxn ang="T89">
                  <a:pos x="T10" y="T11"/>
                </a:cxn>
                <a:cxn ang="T90">
                  <a:pos x="T12" y="T13"/>
                </a:cxn>
                <a:cxn ang="T91">
                  <a:pos x="T14" y="T15"/>
                </a:cxn>
                <a:cxn ang="T92">
                  <a:pos x="T16" y="T17"/>
                </a:cxn>
                <a:cxn ang="T93">
                  <a:pos x="T18" y="T19"/>
                </a:cxn>
                <a:cxn ang="T94">
                  <a:pos x="T20" y="T21"/>
                </a:cxn>
                <a:cxn ang="T95">
                  <a:pos x="T22" y="T23"/>
                </a:cxn>
                <a:cxn ang="T96">
                  <a:pos x="T24" y="T25"/>
                </a:cxn>
                <a:cxn ang="T97">
                  <a:pos x="T26" y="T27"/>
                </a:cxn>
                <a:cxn ang="T98">
                  <a:pos x="T28" y="T29"/>
                </a:cxn>
                <a:cxn ang="T99">
                  <a:pos x="T30" y="T31"/>
                </a:cxn>
                <a:cxn ang="T100">
                  <a:pos x="T32" y="T33"/>
                </a:cxn>
                <a:cxn ang="T101">
                  <a:pos x="T34" y="T35"/>
                </a:cxn>
                <a:cxn ang="T102">
                  <a:pos x="T36" y="T37"/>
                </a:cxn>
                <a:cxn ang="T103">
                  <a:pos x="T38" y="T39"/>
                </a:cxn>
                <a:cxn ang="T104">
                  <a:pos x="T40" y="T41"/>
                </a:cxn>
                <a:cxn ang="T105">
                  <a:pos x="T42" y="T43"/>
                </a:cxn>
                <a:cxn ang="T106">
                  <a:pos x="T44" y="T45"/>
                </a:cxn>
                <a:cxn ang="T107">
                  <a:pos x="T46" y="T47"/>
                </a:cxn>
                <a:cxn ang="T108">
                  <a:pos x="T48" y="T49"/>
                </a:cxn>
                <a:cxn ang="T109">
                  <a:pos x="T50" y="T51"/>
                </a:cxn>
                <a:cxn ang="T110">
                  <a:pos x="T52" y="T53"/>
                </a:cxn>
                <a:cxn ang="T111">
                  <a:pos x="T54" y="T55"/>
                </a:cxn>
                <a:cxn ang="T112">
                  <a:pos x="T56" y="T57"/>
                </a:cxn>
                <a:cxn ang="T113">
                  <a:pos x="T58" y="T59"/>
                </a:cxn>
                <a:cxn ang="T114">
                  <a:pos x="T60" y="T61"/>
                </a:cxn>
                <a:cxn ang="T115">
                  <a:pos x="T62" y="T63"/>
                </a:cxn>
                <a:cxn ang="T116">
                  <a:pos x="T64" y="T65"/>
                </a:cxn>
                <a:cxn ang="T117">
                  <a:pos x="T66" y="T67"/>
                </a:cxn>
                <a:cxn ang="T118">
                  <a:pos x="T68" y="T69"/>
                </a:cxn>
                <a:cxn ang="T119">
                  <a:pos x="T70" y="T71"/>
                </a:cxn>
                <a:cxn ang="T120">
                  <a:pos x="T72" y="T73"/>
                </a:cxn>
                <a:cxn ang="T121">
                  <a:pos x="T74" y="T75"/>
                </a:cxn>
                <a:cxn ang="T122">
                  <a:pos x="T76" y="T77"/>
                </a:cxn>
                <a:cxn ang="T123">
                  <a:pos x="T78" y="T79"/>
                </a:cxn>
                <a:cxn ang="T124">
                  <a:pos x="T80" y="T81"/>
                </a:cxn>
                <a:cxn ang="T125">
                  <a:pos x="T82" y="T83"/>
                </a:cxn>
              </a:cxnLst>
              <a:rect l="0" t="0" r="r" b="b"/>
              <a:pathLst>
                <a:path w="726" h="726">
                  <a:moveTo>
                    <a:pt x="364" y="0"/>
                  </a:moveTo>
                  <a:lnTo>
                    <a:pt x="364" y="0"/>
                  </a:lnTo>
                  <a:lnTo>
                    <a:pt x="326" y="2"/>
                  </a:lnTo>
                  <a:lnTo>
                    <a:pt x="290" y="8"/>
                  </a:lnTo>
                  <a:lnTo>
                    <a:pt x="256" y="16"/>
                  </a:lnTo>
                  <a:lnTo>
                    <a:pt x="222" y="28"/>
                  </a:lnTo>
                  <a:lnTo>
                    <a:pt x="190" y="44"/>
                  </a:lnTo>
                  <a:lnTo>
                    <a:pt x="160" y="62"/>
                  </a:lnTo>
                  <a:lnTo>
                    <a:pt x="132" y="82"/>
                  </a:lnTo>
                  <a:lnTo>
                    <a:pt x="106" y="106"/>
                  </a:lnTo>
                  <a:lnTo>
                    <a:pt x="84" y="132"/>
                  </a:lnTo>
                  <a:lnTo>
                    <a:pt x="62" y="160"/>
                  </a:lnTo>
                  <a:lnTo>
                    <a:pt x="44" y="190"/>
                  </a:lnTo>
                  <a:lnTo>
                    <a:pt x="30" y="222"/>
                  </a:lnTo>
                  <a:lnTo>
                    <a:pt x="16" y="254"/>
                  </a:lnTo>
                  <a:lnTo>
                    <a:pt x="8" y="290"/>
                  </a:lnTo>
                  <a:lnTo>
                    <a:pt x="2" y="326"/>
                  </a:lnTo>
                  <a:lnTo>
                    <a:pt x="0" y="362"/>
                  </a:lnTo>
                  <a:lnTo>
                    <a:pt x="2" y="400"/>
                  </a:lnTo>
                  <a:lnTo>
                    <a:pt x="8" y="436"/>
                  </a:lnTo>
                  <a:lnTo>
                    <a:pt x="16" y="470"/>
                  </a:lnTo>
                  <a:lnTo>
                    <a:pt x="30" y="504"/>
                  </a:lnTo>
                  <a:lnTo>
                    <a:pt x="44" y="536"/>
                  </a:lnTo>
                  <a:lnTo>
                    <a:pt x="62" y="566"/>
                  </a:lnTo>
                  <a:lnTo>
                    <a:pt x="84" y="594"/>
                  </a:lnTo>
                  <a:lnTo>
                    <a:pt x="106" y="620"/>
                  </a:lnTo>
                  <a:lnTo>
                    <a:pt x="132" y="642"/>
                  </a:lnTo>
                  <a:lnTo>
                    <a:pt x="160" y="664"/>
                  </a:lnTo>
                  <a:lnTo>
                    <a:pt x="190" y="682"/>
                  </a:lnTo>
                  <a:lnTo>
                    <a:pt x="222" y="698"/>
                  </a:lnTo>
                  <a:lnTo>
                    <a:pt x="256" y="710"/>
                  </a:lnTo>
                  <a:lnTo>
                    <a:pt x="290" y="718"/>
                  </a:lnTo>
                  <a:lnTo>
                    <a:pt x="326" y="724"/>
                  </a:lnTo>
                  <a:lnTo>
                    <a:pt x="364" y="726"/>
                  </a:lnTo>
                  <a:lnTo>
                    <a:pt x="400" y="724"/>
                  </a:lnTo>
                  <a:lnTo>
                    <a:pt x="436" y="718"/>
                  </a:lnTo>
                  <a:lnTo>
                    <a:pt x="472" y="710"/>
                  </a:lnTo>
                  <a:lnTo>
                    <a:pt x="504" y="698"/>
                  </a:lnTo>
                  <a:lnTo>
                    <a:pt x="536" y="682"/>
                  </a:lnTo>
                  <a:lnTo>
                    <a:pt x="566" y="664"/>
                  </a:lnTo>
                  <a:lnTo>
                    <a:pt x="594" y="642"/>
                  </a:lnTo>
                  <a:lnTo>
                    <a:pt x="620" y="620"/>
                  </a:lnTo>
                  <a:lnTo>
                    <a:pt x="644" y="594"/>
                  </a:lnTo>
                  <a:lnTo>
                    <a:pt x="664" y="566"/>
                  </a:lnTo>
                  <a:lnTo>
                    <a:pt x="682" y="536"/>
                  </a:lnTo>
                  <a:lnTo>
                    <a:pt x="698" y="504"/>
                  </a:lnTo>
                  <a:lnTo>
                    <a:pt x="710" y="470"/>
                  </a:lnTo>
                  <a:lnTo>
                    <a:pt x="718" y="436"/>
                  </a:lnTo>
                  <a:lnTo>
                    <a:pt x="724" y="400"/>
                  </a:lnTo>
                  <a:lnTo>
                    <a:pt x="726" y="362"/>
                  </a:lnTo>
                  <a:lnTo>
                    <a:pt x="724" y="326"/>
                  </a:lnTo>
                  <a:lnTo>
                    <a:pt x="718" y="290"/>
                  </a:lnTo>
                  <a:lnTo>
                    <a:pt x="710" y="254"/>
                  </a:lnTo>
                  <a:lnTo>
                    <a:pt x="698" y="222"/>
                  </a:lnTo>
                  <a:lnTo>
                    <a:pt x="682" y="190"/>
                  </a:lnTo>
                  <a:lnTo>
                    <a:pt x="664" y="160"/>
                  </a:lnTo>
                  <a:lnTo>
                    <a:pt x="644" y="132"/>
                  </a:lnTo>
                  <a:lnTo>
                    <a:pt x="620" y="106"/>
                  </a:lnTo>
                  <a:lnTo>
                    <a:pt x="594" y="82"/>
                  </a:lnTo>
                  <a:lnTo>
                    <a:pt x="566" y="62"/>
                  </a:lnTo>
                  <a:lnTo>
                    <a:pt x="536" y="44"/>
                  </a:lnTo>
                  <a:lnTo>
                    <a:pt x="504" y="28"/>
                  </a:lnTo>
                  <a:lnTo>
                    <a:pt x="472" y="16"/>
                  </a:lnTo>
                  <a:lnTo>
                    <a:pt x="436" y="8"/>
                  </a:lnTo>
                  <a:lnTo>
                    <a:pt x="400" y="2"/>
                  </a:lnTo>
                  <a:lnTo>
                    <a:pt x="364" y="0"/>
                  </a:lnTo>
                  <a:close/>
                  <a:moveTo>
                    <a:pt x="232" y="250"/>
                  </a:moveTo>
                  <a:lnTo>
                    <a:pt x="232" y="174"/>
                  </a:lnTo>
                  <a:lnTo>
                    <a:pt x="272" y="174"/>
                  </a:lnTo>
                  <a:lnTo>
                    <a:pt x="272" y="210"/>
                  </a:lnTo>
                  <a:lnTo>
                    <a:pt x="232" y="250"/>
                  </a:lnTo>
                  <a:close/>
                  <a:moveTo>
                    <a:pt x="530" y="320"/>
                  </a:moveTo>
                  <a:lnTo>
                    <a:pt x="502" y="320"/>
                  </a:lnTo>
                  <a:lnTo>
                    <a:pt x="502" y="558"/>
                  </a:lnTo>
                  <a:lnTo>
                    <a:pt x="232" y="558"/>
                  </a:lnTo>
                  <a:lnTo>
                    <a:pt x="232" y="320"/>
                  </a:lnTo>
                  <a:lnTo>
                    <a:pt x="204" y="320"/>
                  </a:lnTo>
                  <a:lnTo>
                    <a:pt x="366" y="156"/>
                  </a:lnTo>
                  <a:lnTo>
                    <a:pt x="530" y="32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216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rebuchet MS" panose="020B0603020202020204"/>
                <a:ea typeface="+mn-ea"/>
                <a:cs typeface="+mn-cs"/>
              </a:endParaRPr>
            </a:p>
          </p:txBody>
        </p:sp>
        <p:sp>
          <p:nvSpPr>
            <p:cNvPr id="73" name="Ellipse 81"/>
            <p:cNvSpPr>
              <a:spLocks noChangeAspect="1"/>
            </p:cNvSpPr>
            <p:nvPr/>
          </p:nvSpPr>
          <p:spPr>
            <a:xfrm>
              <a:off x="7746943" y="3266730"/>
              <a:ext cx="252000" cy="252000"/>
            </a:xfrm>
            <a:prstGeom prst="ellipse">
              <a:avLst/>
            </a:prstGeom>
            <a:ln/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74" name="Freeform 106">
              <a:extLst>
                <a:ext uri="{FF2B5EF4-FFF2-40B4-BE49-F238E27FC236}">
                  <a16:creationId xmlns:a16="http://schemas.microsoft.com/office/drawing/2014/main" id="{A4E0EDC9-A192-A946-ABF2-32384C987A4D}"/>
                </a:ext>
              </a:extLst>
            </p:cNvPr>
            <p:cNvSpPr>
              <a:spLocks noChangeAspect="1" noEditPoints="1"/>
            </p:cNvSpPr>
            <p:nvPr/>
          </p:nvSpPr>
          <p:spPr bwMode="auto">
            <a:xfrm>
              <a:off x="7742712" y="3264275"/>
              <a:ext cx="264704" cy="265091"/>
            </a:xfrm>
            <a:custGeom>
              <a:avLst/>
              <a:gdLst>
                <a:gd name="T0" fmla="*/ 326 w 724"/>
                <a:gd name="T1" fmla="*/ 2 h 726"/>
                <a:gd name="T2" fmla="*/ 220 w 724"/>
                <a:gd name="T3" fmla="*/ 28 h 726"/>
                <a:gd name="T4" fmla="*/ 132 w 724"/>
                <a:gd name="T5" fmla="*/ 82 h 726"/>
                <a:gd name="T6" fmla="*/ 62 w 724"/>
                <a:gd name="T7" fmla="*/ 160 h 726"/>
                <a:gd name="T8" fmla="*/ 16 w 724"/>
                <a:gd name="T9" fmla="*/ 254 h 726"/>
                <a:gd name="T10" fmla="*/ 0 w 724"/>
                <a:gd name="T11" fmla="*/ 362 h 726"/>
                <a:gd name="T12" fmla="*/ 6 w 724"/>
                <a:gd name="T13" fmla="*/ 436 h 726"/>
                <a:gd name="T14" fmla="*/ 44 w 724"/>
                <a:gd name="T15" fmla="*/ 536 h 726"/>
                <a:gd name="T16" fmla="*/ 106 w 724"/>
                <a:gd name="T17" fmla="*/ 620 h 726"/>
                <a:gd name="T18" fmla="*/ 190 w 724"/>
                <a:gd name="T19" fmla="*/ 682 h 726"/>
                <a:gd name="T20" fmla="*/ 288 w 724"/>
                <a:gd name="T21" fmla="*/ 718 h 726"/>
                <a:gd name="T22" fmla="*/ 362 w 724"/>
                <a:gd name="T23" fmla="*/ 726 h 726"/>
                <a:gd name="T24" fmla="*/ 470 w 724"/>
                <a:gd name="T25" fmla="*/ 710 h 726"/>
                <a:gd name="T26" fmla="*/ 564 w 724"/>
                <a:gd name="T27" fmla="*/ 664 h 726"/>
                <a:gd name="T28" fmla="*/ 642 w 724"/>
                <a:gd name="T29" fmla="*/ 594 h 726"/>
                <a:gd name="T30" fmla="*/ 696 w 724"/>
                <a:gd name="T31" fmla="*/ 504 h 726"/>
                <a:gd name="T32" fmla="*/ 724 w 724"/>
                <a:gd name="T33" fmla="*/ 400 h 726"/>
                <a:gd name="T34" fmla="*/ 724 w 724"/>
                <a:gd name="T35" fmla="*/ 326 h 726"/>
                <a:gd name="T36" fmla="*/ 696 w 724"/>
                <a:gd name="T37" fmla="*/ 222 h 726"/>
                <a:gd name="T38" fmla="*/ 642 w 724"/>
                <a:gd name="T39" fmla="*/ 132 h 726"/>
                <a:gd name="T40" fmla="*/ 564 w 724"/>
                <a:gd name="T41" fmla="*/ 62 h 726"/>
                <a:gd name="T42" fmla="*/ 470 w 724"/>
                <a:gd name="T43" fmla="*/ 16 h 726"/>
                <a:gd name="T44" fmla="*/ 362 w 724"/>
                <a:gd name="T45" fmla="*/ 0 h 726"/>
                <a:gd name="T46" fmla="*/ 152 w 724"/>
                <a:gd name="T47" fmla="*/ 312 h 726"/>
                <a:gd name="T48" fmla="*/ 558 w 724"/>
                <a:gd name="T49" fmla="*/ 348 h 726"/>
                <a:gd name="T50" fmla="*/ 562 w 724"/>
                <a:gd name="T51" fmla="*/ 364 h 726"/>
                <a:gd name="T52" fmla="*/ 556 w 724"/>
                <a:gd name="T53" fmla="*/ 382 h 726"/>
                <a:gd name="T54" fmla="*/ 542 w 724"/>
                <a:gd name="T55" fmla="*/ 396 h 726"/>
                <a:gd name="T56" fmla="*/ 546 w 724"/>
                <a:gd name="T57" fmla="*/ 410 h 726"/>
                <a:gd name="T58" fmla="*/ 534 w 724"/>
                <a:gd name="T59" fmla="*/ 436 h 726"/>
                <a:gd name="T60" fmla="*/ 528 w 724"/>
                <a:gd name="T61" fmla="*/ 450 h 726"/>
                <a:gd name="T62" fmla="*/ 530 w 724"/>
                <a:gd name="T63" fmla="*/ 464 h 726"/>
                <a:gd name="T64" fmla="*/ 520 w 724"/>
                <a:gd name="T65" fmla="*/ 482 h 726"/>
                <a:gd name="T66" fmla="*/ 502 w 724"/>
                <a:gd name="T67" fmla="*/ 492 h 726"/>
                <a:gd name="T68" fmla="*/ 364 w 724"/>
                <a:gd name="T69" fmla="*/ 494 h 726"/>
                <a:gd name="T70" fmla="*/ 336 w 724"/>
                <a:gd name="T71" fmla="*/ 482 h 726"/>
                <a:gd name="T72" fmla="*/ 312 w 724"/>
                <a:gd name="T73" fmla="*/ 472 h 726"/>
                <a:gd name="T74" fmla="*/ 294 w 724"/>
                <a:gd name="T75" fmla="*/ 312 h 726"/>
                <a:gd name="T76" fmla="*/ 378 w 724"/>
                <a:gd name="T77" fmla="*/ 184 h 726"/>
                <a:gd name="T78" fmla="*/ 380 w 724"/>
                <a:gd name="T79" fmla="*/ 170 h 726"/>
                <a:gd name="T80" fmla="*/ 394 w 724"/>
                <a:gd name="T81" fmla="*/ 154 h 726"/>
                <a:gd name="T82" fmla="*/ 414 w 724"/>
                <a:gd name="T83" fmla="*/ 148 h 726"/>
                <a:gd name="T84" fmla="*/ 428 w 724"/>
                <a:gd name="T85" fmla="*/ 150 h 726"/>
                <a:gd name="T86" fmla="*/ 444 w 724"/>
                <a:gd name="T87" fmla="*/ 164 h 726"/>
                <a:gd name="T88" fmla="*/ 450 w 724"/>
                <a:gd name="T89" fmla="*/ 184 h 726"/>
                <a:gd name="T90" fmla="*/ 540 w 724"/>
                <a:gd name="T91" fmla="*/ 280 h 726"/>
                <a:gd name="T92" fmla="*/ 554 w 724"/>
                <a:gd name="T93" fmla="*/ 284 h 726"/>
                <a:gd name="T94" fmla="*/ 570 w 724"/>
                <a:gd name="T95" fmla="*/ 296 h 726"/>
                <a:gd name="T96" fmla="*/ 576 w 724"/>
                <a:gd name="T97" fmla="*/ 318 h 726"/>
                <a:gd name="T98" fmla="*/ 572 w 724"/>
                <a:gd name="T99" fmla="*/ 336 h 726"/>
                <a:gd name="T100" fmla="*/ 232 w 724"/>
                <a:gd name="T101" fmla="*/ 478 h 726"/>
                <a:gd name="T102" fmla="*/ 240 w 724"/>
                <a:gd name="T103" fmla="*/ 474 h 726"/>
                <a:gd name="T104" fmla="*/ 244 w 724"/>
                <a:gd name="T105" fmla="*/ 464 h 726"/>
                <a:gd name="T106" fmla="*/ 236 w 724"/>
                <a:gd name="T107" fmla="*/ 452 h 726"/>
                <a:gd name="T108" fmla="*/ 226 w 724"/>
                <a:gd name="T109" fmla="*/ 452 h 726"/>
                <a:gd name="T110" fmla="*/ 218 w 724"/>
                <a:gd name="T111" fmla="*/ 464 h 726"/>
                <a:gd name="T112" fmla="*/ 222 w 724"/>
                <a:gd name="T113" fmla="*/ 474 h 72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</a:gdLst>
              <a:ahLst/>
              <a:cxnLst>
                <a:cxn ang="T114">
                  <a:pos x="T0" y="T1"/>
                </a:cxn>
                <a:cxn ang="T115">
                  <a:pos x="T2" y="T3"/>
                </a:cxn>
                <a:cxn ang="T116">
                  <a:pos x="T4" y="T5"/>
                </a:cxn>
                <a:cxn ang="T117">
                  <a:pos x="T6" y="T7"/>
                </a:cxn>
                <a:cxn ang="T118">
                  <a:pos x="T8" y="T9"/>
                </a:cxn>
                <a:cxn ang="T119">
                  <a:pos x="T10" y="T11"/>
                </a:cxn>
                <a:cxn ang="T120">
                  <a:pos x="T12" y="T13"/>
                </a:cxn>
                <a:cxn ang="T121">
                  <a:pos x="T14" y="T15"/>
                </a:cxn>
                <a:cxn ang="T122">
                  <a:pos x="T16" y="T17"/>
                </a:cxn>
                <a:cxn ang="T123">
                  <a:pos x="T18" y="T19"/>
                </a:cxn>
                <a:cxn ang="T124">
                  <a:pos x="T20" y="T21"/>
                </a:cxn>
                <a:cxn ang="T125">
                  <a:pos x="T22" y="T23"/>
                </a:cxn>
                <a:cxn ang="T126">
                  <a:pos x="T24" y="T25"/>
                </a:cxn>
                <a:cxn ang="T127">
                  <a:pos x="T26" y="T27"/>
                </a:cxn>
                <a:cxn ang="T128">
                  <a:pos x="T28" y="T29"/>
                </a:cxn>
                <a:cxn ang="T129">
                  <a:pos x="T30" y="T31"/>
                </a:cxn>
                <a:cxn ang="T130">
                  <a:pos x="T32" y="T33"/>
                </a:cxn>
                <a:cxn ang="T131">
                  <a:pos x="T34" y="T35"/>
                </a:cxn>
                <a:cxn ang="T132">
                  <a:pos x="T36" y="T37"/>
                </a:cxn>
                <a:cxn ang="T133">
                  <a:pos x="T38" y="T39"/>
                </a:cxn>
                <a:cxn ang="T134">
                  <a:pos x="T40" y="T41"/>
                </a:cxn>
                <a:cxn ang="T135">
                  <a:pos x="T42" y="T43"/>
                </a:cxn>
                <a:cxn ang="T136">
                  <a:pos x="T44" y="T45"/>
                </a:cxn>
                <a:cxn ang="T137">
                  <a:pos x="T46" y="T47"/>
                </a:cxn>
                <a:cxn ang="T138">
                  <a:pos x="T48" y="T49"/>
                </a:cxn>
                <a:cxn ang="T139">
                  <a:pos x="T50" y="T51"/>
                </a:cxn>
                <a:cxn ang="T140">
                  <a:pos x="T52" y="T53"/>
                </a:cxn>
                <a:cxn ang="T141">
                  <a:pos x="T54" y="T55"/>
                </a:cxn>
                <a:cxn ang="T142">
                  <a:pos x="T56" y="T57"/>
                </a:cxn>
                <a:cxn ang="T143">
                  <a:pos x="T58" y="T59"/>
                </a:cxn>
                <a:cxn ang="T144">
                  <a:pos x="T60" y="T61"/>
                </a:cxn>
                <a:cxn ang="T145">
                  <a:pos x="T62" y="T63"/>
                </a:cxn>
                <a:cxn ang="T146">
                  <a:pos x="T64" y="T65"/>
                </a:cxn>
                <a:cxn ang="T147">
                  <a:pos x="T66" y="T67"/>
                </a:cxn>
                <a:cxn ang="T148">
                  <a:pos x="T68" y="T69"/>
                </a:cxn>
                <a:cxn ang="T149">
                  <a:pos x="T70" y="T71"/>
                </a:cxn>
                <a:cxn ang="T150">
                  <a:pos x="T72" y="T73"/>
                </a:cxn>
                <a:cxn ang="T151">
                  <a:pos x="T74" y="T75"/>
                </a:cxn>
                <a:cxn ang="T152">
                  <a:pos x="T76" y="T77"/>
                </a:cxn>
                <a:cxn ang="T153">
                  <a:pos x="T78" y="T79"/>
                </a:cxn>
                <a:cxn ang="T154">
                  <a:pos x="T80" y="T81"/>
                </a:cxn>
                <a:cxn ang="T155">
                  <a:pos x="T82" y="T83"/>
                </a:cxn>
                <a:cxn ang="T156">
                  <a:pos x="T84" y="T85"/>
                </a:cxn>
                <a:cxn ang="T157">
                  <a:pos x="T86" y="T87"/>
                </a:cxn>
                <a:cxn ang="T158">
                  <a:pos x="T88" y="T89"/>
                </a:cxn>
                <a:cxn ang="T159">
                  <a:pos x="T90" y="T91"/>
                </a:cxn>
                <a:cxn ang="T160">
                  <a:pos x="T92" y="T93"/>
                </a:cxn>
                <a:cxn ang="T161">
                  <a:pos x="T94" y="T95"/>
                </a:cxn>
                <a:cxn ang="T162">
                  <a:pos x="T96" y="T97"/>
                </a:cxn>
                <a:cxn ang="T163">
                  <a:pos x="T98" y="T99"/>
                </a:cxn>
                <a:cxn ang="T164">
                  <a:pos x="T100" y="T101"/>
                </a:cxn>
                <a:cxn ang="T165">
                  <a:pos x="T102" y="T103"/>
                </a:cxn>
                <a:cxn ang="T166">
                  <a:pos x="T104" y="T105"/>
                </a:cxn>
                <a:cxn ang="T167">
                  <a:pos x="T106" y="T107"/>
                </a:cxn>
                <a:cxn ang="T168">
                  <a:pos x="T108" y="T109"/>
                </a:cxn>
                <a:cxn ang="T169">
                  <a:pos x="T110" y="T111"/>
                </a:cxn>
                <a:cxn ang="T170">
                  <a:pos x="T112" y="T113"/>
                </a:cxn>
              </a:cxnLst>
              <a:rect l="0" t="0" r="r" b="b"/>
              <a:pathLst>
                <a:path w="724" h="726">
                  <a:moveTo>
                    <a:pt x="362" y="0"/>
                  </a:moveTo>
                  <a:lnTo>
                    <a:pt x="362" y="0"/>
                  </a:lnTo>
                  <a:lnTo>
                    <a:pt x="326" y="2"/>
                  </a:lnTo>
                  <a:lnTo>
                    <a:pt x="288" y="8"/>
                  </a:lnTo>
                  <a:lnTo>
                    <a:pt x="254" y="16"/>
                  </a:lnTo>
                  <a:lnTo>
                    <a:pt x="220" y="28"/>
                  </a:lnTo>
                  <a:lnTo>
                    <a:pt x="190" y="44"/>
                  </a:lnTo>
                  <a:lnTo>
                    <a:pt x="160" y="62"/>
                  </a:lnTo>
                  <a:lnTo>
                    <a:pt x="132" y="82"/>
                  </a:lnTo>
                  <a:lnTo>
                    <a:pt x="106" y="106"/>
                  </a:lnTo>
                  <a:lnTo>
                    <a:pt x="82" y="132"/>
                  </a:lnTo>
                  <a:lnTo>
                    <a:pt x="62" y="160"/>
                  </a:lnTo>
                  <a:lnTo>
                    <a:pt x="44" y="190"/>
                  </a:lnTo>
                  <a:lnTo>
                    <a:pt x="28" y="222"/>
                  </a:lnTo>
                  <a:lnTo>
                    <a:pt x="16" y="254"/>
                  </a:lnTo>
                  <a:lnTo>
                    <a:pt x="6" y="290"/>
                  </a:lnTo>
                  <a:lnTo>
                    <a:pt x="2" y="326"/>
                  </a:lnTo>
                  <a:lnTo>
                    <a:pt x="0" y="362"/>
                  </a:lnTo>
                  <a:lnTo>
                    <a:pt x="2" y="400"/>
                  </a:lnTo>
                  <a:lnTo>
                    <a:pt x="6" y="436"/>
                  </a:lnTo>
                  <a:lnTo>
                    <a:pt x="16" y="470"/>
                  </a:lnTo>
                  <a:lnTo>
                    <a:pt x="28" y="504"/>
                  </a:lnTo>
                  <a:lnTo>
                    <a:pt x="44" y="536"/>
                  </a:lnTo>
                  <a:lnTo>
                    <a:pt x="62" y="566"/>
                  </a:lnTo>
                  <a:lnTo>
                    <a:pt x="82" y="594"/>
                  </a:lnTo>
                  <a:lnTo>
                    <a:pt x="106" y="620"/>
                  </a:lnTo>
                  <a:lnTo>
                    <a:pt x="132" y="642"/>
                  </a:lnTo>
                  <a:lnTo>
                    <a:pt x="160" y="664"/>
                  </a:lnTo>
                  <a:lnTo>
                    <a:pt x="190" y="682"/>
                  </a:lnTo>
                  <a:lnTo>
                    <a:pt x="220" y="698"/>
                  </a:lnTo>
                  <a:lnTo>
                    <a:pt x="254" y="710"/>
                  </a:lnTo>
                  <a:lnTo>
                    <a:pt x="288" y="718"/>
                  </a:lnTo>
                  <a:lnTo>
                    <a:pt x="326" y="724"/>
                  </a:lnTo>
                  <a:lnTo>
                    <a:pt x="362" y="726"/>
                  </a:lnTo>
                  <a:lnTo>
                    <a:pt x="400" y="724"/>
                  </a:lnTo>
                  <a:lnTo>
                    <a:pt x="436" y="718"/>
                  </a:lnTo>
                  <a:lnTo>
                    <a:pt x="470" y="710"/>
                  </a:lnTo>
                  <a:lnTo>
                    <a:pt x="504" y="698"/>
                  </a:lnTo>
                  <a:lnTo>
                    <a:pt x="536" y="682"/>
                  </a:lnTo>
                  <a:lnTo>
                    <a:pt x="564" y="664"/>
                  </a:lnTo>
                  <a:lnTo>
                    <a:pt x="592" y="642"/>
                  </a:lnTo>
                  <a:lnTo>
                    <a:pt x="618" y="620"/>
                  </a:lnTo>
                  <a:lnTo>
                    <a:pt x="642" y="594"/>
                  </a:lnTo>
                  <a:lnTo>
                    <a:pt x="662" y="566"/>
                  </a:lnTo>
                  <a:lnTo>
                    <a:pt x="682" y="536"/>
                  </a:lnTo>
                  <a:lnTo>
                    <a:pt x="696" y="504"/>
                  </a:lnTo>
                  <a:lnTo>
                    <a:pt x="708" y="470"/>
                  </a:lnTo>
                  <a:lnTo>
                    <a:pt x="718" y="436"/>
                  </a:lnTo>
                  <a:lnTo>
                    <a:pt x="724" y="400"/>
                  </a:lnTo>
                  <a:lnTo>
                    <a:pt x="724" y="362"/>
                  </a:lnTo>
                  <a:lnTo>
                    <a:pt x="724" y="326"/>
                  </a:lnTo>
                  <a:lnTo>
                    <a:pt x="718" y="290"/>
                  </a:lnTo>
                  <a:lnTo>
                    <a:pt x="708" y="254"/>
                  </a:lnTo>
                  <a:lnTo>
                    <a:pt x="696" y="222"/>
                  </a:lnTo>
                  <a:lnTo>
                    <a:pt x="682" y="190"/>
                  </a:lnTo>
                  <a:lnTo>
                    <a:pt x="662" y="160"/>
                  </a:lnTo>
                  <a:lnTo>
                    <a:pt x="642" y="132"/>
                  </a:lnTo>
                  <a:lnTo>
                    <a:pt x="618" y="106"/>
                  </a:lnTo>
                  <a:lnTo>
                    <a:pt x="592" y="82"/>
                  </a:lnTo>
                  <a:lnTo>
                    <a:pt x="564" y="62"/>
                  </a:lnTo>
                  <a:lnTo>
                    <a:pt x="536" y="44"/>
                  </a:lnTo>
                  <a:lnTo>
                    <a:pt x="504" y="28"/>
                  </a:lnTo>
                  <a:lnTo>
                    <a:pt x="470" y="16"/>
                  </a:lnTo>
                  <a:lnTo>
                    <a:pt x="436" y="8"/>
                  </a:lnTo>
                  <a:lnTo>
                    <a:pt x="400" y="2"/>
                  </a:lnTo>
                  <a:lnTo>
                    <a:pt x="362" y="0"/>
                  </a:lnTo>
                  <a:close/>
                  <a:moveTo>
                    <a:pt x="270" y="504"/>
                  </a:moveTo>
                  <a:lnTo>
                    <a:pt x="152" y="504"/>
                  </a:lnTo>
                  <a:lnTo>
                    <a:pt x="152" y="312"/>
                  </a:lnTo>
                  <a:lnTo>
                    <a:pt x="270" y="312"/>
                  </a:lnTo>
                  <a:lnTo>
                    <a:pt x="270" y="504"/>
                  </a:lnTo>
                  <a:close/>
                  <a:moveTo>
                    <a:pt x="558" y="348"/>
                  </a:moveTo>
                  <a:lnTo>
                    <a:pt x="558" y="348"/>
                  </a:lnTo>
                  <a:lnTo>
                    <a:pt x="560" y="356"/>
                  </a:lnTo>
                  <a:lnTo>
                    <a:pt x="562" y="364"/>
                  </a:lnTo>
                  <a:lnTo>
                    <a:pt x="560" y="374"/>
                  </a:lnTo>
                  <a:lnTo>
                    <a:pt x="556" y="382"/>
                  </a:lnTo>
                  <a:lnTo>
                    <a:pt x="550" y="390"/>
                  </a:lnTo>
                  <a:lnTo>
                    <a:pt x="542" y="396"/>
                  </a:lnTo>
                  <a:lnTo>
                    <a:pt x="544" y="402"/>
                  </a:lnTo>
                  <a:lnTo>
                    <a:pt x="546" y="410"/>
                  </a:lnTo>
                  <a:lnTo>
                    <a:pt x="544" y="420"/>
                  </a:lnTo>
                  <a:lnTo>
                    <a:pt x="540" y="430"/>
                  </a:lnTo>
                  <a:lnTo>
                    <a:pt x="534" y="436"/>
                  </a:lnTo>
                  <a:lnTo>
                    <a:pt x="526" y="442"/>
                  </a:lnTo>
                  <a:lnTo>
                    <a:pt x="528" y="450"/>
                  </a:lnTo>
                  <a:lnTo>
                    <a:pt x="530" y="458"/>
                  </a:lnTo>
                  <a:lnTo>
                    <a:pt x="530" y="464"/>
                  </a:lnTo>
                  <a:lnTo>
                    <a:pt x="528" y="472"/>
                  </a:lnTo>
                  <a:lnTo>
                    <a:pt x="524" y="478"/>
                  </a:lnTo>
                  <a:lnTo>
                    <a:pt x="520" y="482"/>
                  </a:lnTo>
                  <a:lnTo>
                    <a:pt x="514" y="488"/>
                  </a:lnTo>
                  <a:lnTo>
                    <a:pt x="508" y="490"/>
                  </a:lnTo>
                  <a:lnTo>
                    <a:pt x="502" y="492"/>
                  </a:lnTo>
                  <a:lnTo>
                    <a:pt x="494" y="494"/>
                  </a:lnTo>
                  <a:lnTo>
                    <a:pt x="364" y="494"/>
                  </a:lnTo>
                  <a:lnTo>
                    <a:pt x="354" y="492"/>
                  </a:lnTo>
                  <a:lnTo>
                    <a:pt x="346" y="490"/>
                  </a:lnTo>
                  <a:lnTo>
                    <a:pt x="336" y="482"/>
                  </a:lnTo>
                  <a:lnTo>
                    <a:pt x="328" y="478"/>
                  </a:lnTo>
                  <a:lnTo>
                    <a:pt x="322" y="474"/>
                  </a:lnTo>
                  <a:lnTo>
                    <a:pt x="312" y="472"/>
                  </a:lnTo>
                  <a:lnTo>
                    <a:pt x="300" y="472"/>
                  </a:lnTo>
                  <a:lnTo>
                    <a:pt x="294" y="472"/>
                  </a:lnTo>
                  <a:lnTo>
                    <a:pt x="294" y="312"/>
                  </a:lnTo>
                  <a:lnTo>
                    <a:pt x="324" y="312"/>
                  </a:lnTo>
                  <a:lnTo>
                    <a:pt x="378" y="228"/>
                  </a:lnTo>
                  <a:lnTo>
                    <a:pt x="378" y="184"/>
                  </a:lnTo>
                  <a:lnTo>
                    <a:pt x="378" y="176"/>
                  </a:lnTo>
                  <a:lnTo>
                    <a:pt x="380" y="170"/>
                  </a:lnTo>
                  <a:lnTo>
                    <a:pt x="384" y="164"/>
                  </a:lnTo>
                  <a:lnTo>
                    <a:pt x="388" y="158"/>
                  </a:lnTo>
                  <a:lnTo>
                    <a:pt x="394" y="154"/>
                  </a:lnTo>
                  <a:lnTo>
                    <a:pt x="400" y="150"/>
                  </a:lnTo>
                  <a:lnTo>
                    <a:pt x="406" y="148"/>
                  </a:lnTo>
                  <a:lnTo>
                    <a:pt x="414" y="148"/>
                  </a:lnTo>
                  <a:lnTo>
                    <a:pt x="420" y="148"/>
                  </a:lnTo>
                  <a:lnTo>
                    <a:pt x="428" y="150"/>
                  </a:lnTo>
                  <a:lnTo>
                    <a:pt x="434" y="154"/>
                  </a:lnTo>
                  <a:lnTo>
                    <a:pt x="440" y="158"/>
                  </a:lnTo>
                  <a:lnTo>
                    <a:pt x="444" y="164"/>
                  </a:lnTo>
                  <a:lnTo>
                    <a:pt x="446" y="170"/>
                  </a:lnTo>
                  <a:lnTo>
                    <a:pt x="450" y="176"/>
                  </a:lnTo>
                  <a:lnTo>
                    <a:pt x="450" y="184"/>
                  </a:lnTo>
                  <a:lnTo>
                    <a:pt x="450" y="228"/>
                  </a:lnTo>
                  <a:lnTo>
                    <a:pt x="434" y="280"/>
                  </a:lnTo>
                  <a:lnTo>
                    <a:pt x="540" y="280"/>
                  </a:lnTo>
                  <a:lnTo>
                    <a:pt x="548" y="282"/>
                  </a:lnTo>
                  <a:lnTo>
                    <a:pt x="554" y="284"/>
                  </a:lnTo>
                  <a:lnTo>
                    <a:pt x="560" y="288"/>
                  </a:lnTo>
                  <a:lnTo>
                    <a:pt x="566" y="292"/>
                  </a:lnTo>
                  <a:lnTo>
                    <a:pt x="570" y="296"/>
                  </a:lnTo>
                  <a:lnTo>
                    <a:pt x="574" y="302"/>
                  </a:lnTo>
                  <a:lnTo>
                    <a:pt x="576" y="310"/>
                  </a:lnTo>
                  <a:lnTo>
                    <a:pt x="576" y="318"/>
                  </a:lnTo>
                  <a:lnTo>
                    <a:pt x="576" y="326"/>
                  </a:lnTo>
                  <a:lnTo>
                    <a:pt x="572" y="336"/>
                  </a:lnTo>
                  <a:lnTo>
                    <a:pt x="566" y="344"/>
                  </a:lnTo>
                  <a:lnTo>
                    <a:pt x="558" y="348"/>
                  </a:lnTo>
                  <a:close/>
                  <a:moveTo>
                    <a:pt x="232" y="478"/>
                  </a:moveTo>
                  <a:lnTo>
                    <a:pt x="232" y="478"/>
                  </a:lnTo>
                  <a:lnTo>
                    <a:pt x="236" y="476"/>
                  </a:lnTo>
                  <a:lnTo>
                    <a:pt x="240" y="474"/>
                  </a:lnTo>
                  <a:lnTo>
                    <a:pt x="244" y="470"/>
                  </a:lnTo>
                  <a:lnTo>
                    <a:pt x="244" y="464"/>
                  </a:lnTo>
                  <a:lnTo>
                    <a:pt x="244" y="460"/>
                  </a:lnTo>
                  <a:lnTo>
                    <a:pt x="240" y="456"/>
                  </a:lnTo>
                  <a:lnTo>
                    <a:pt x="236" y="452"/>
                  </a:lnTo>
                  <a:lnTo>
                    <a:pt x="232" y="452"/>
                  </a:lnTo>
                  <a:lnTo>
                    <a:pt x="226" y="452"/>
                  </a:lnTo>
                  <a:lnTo>
                    <a:pt x="222" y="456"/>
                  </a:lnTo>
                  <a:lnTo>
                    <a:pt x="220" y="460"/>
                  </a:lnTo>
                  <a:lnTo>
                    <a:pt x="218" y="464"/>
                  </a:lnTo>
                  <a:lnTo>
                    <a:pt x="218" y="470"/>
                  </a:lnTo>
                  <a:lnTo>
                    <a:pt x="222" y="474"/>
                  </a:lnTo>
                  <a:lnTo>
                    <a:pt x="226" y="476"/>
                  </a:lnTo>
                  <a:lnTo>
                    <a:pt x="232" y="478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216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rebuchet MS" panose="020B0603020202020204"/>
                <a:ea typeface="+mn-ea"/>
                <a:cs typeface="+mn-cs"/>
              </a:endParaRPr>
            </a:p>
          </p:txBody>
        </p:sp>
      </p:grpSp>
      <p:graphicFrame>
        <p:nvGraphicFramePr>
          <p:cNvPr id="75" name="Tabelle 1"/>
          <p:cNvGraphicFramePr>
            <a:graphicFrameLocks noGrp="1"/>
          </p:cNvGraphicFramePr>
          <p:nvPr userDrawn="1">
            <p:extLst>
              <p:ext uri="{D42A27DB-BD31-4B8C-83A1-F6EECF244321}">
                <p14:modId xmlns:p14="http://schemas.microsoft.com/office/powerpoint/2010/main" val="1080874406"/>
              </p:ext>
            </p:extLst>
          </p:nvPr>
        </p:nvGraphicFramePr>
        <p:xfrm>
          <a:off x="777600" y="3853088"/>
          <a:ext cx="10634400" cy="1892104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3544800">
                  <a:extLst>
                    <a:ext uri="{9D8B030D-6E8A-4147-A177-3AD203B41FA5}">
                      <a16:colId xmlns:a16="http://schemas.microsoft.com/office/drawing/2014/main" val="2300540553"/>
                    </a:ext>
                  </a:extLst>
                </a:gridCol>
                <a:gridCol w="3544800">
                  <a:extLst>
                    <a:ext uri="{9D8B030D-6E8A-4147-A177-3AD203B41FA5}">
                      <a16:colId xmlns:a16="http://schemas.microsoft.com/office/drawing/2014/main" val="2421750958"/>
                    </a:ext>
                  </a:extLst>
                </a:gridCol>
                <a:gridCol w="3544800">
                  <a:extLst>
                    <a:ext uri="{9D8B030D-6E8A-4147-A177-3AD203B41FA5}">
                      <a16:colId xmlns:a16="http://schemas.microsoft.com/office/drawing/2014/main" val="2739341039"/>
                    </a:ext>
                  </a:extLst>
                </a:gridCol>
              </a:tblGrid>
              <a:tr h="946052">
                <a:tc>
                  <a:txBody>
                    <a:bodyPr/>
                    <a:lstStyle/>
                    <a:p>
                      <a:pPr algn="l"/>
                      <a:r>
                        <a:rPr lang="en-GB" sz="1200" b="1" dirty="0" err="1" smtClean="0">
                          <a:solidFill>
                            <a:schemeClr val="tx2"/>
                          </a:solidFill>
                        </a:rPr>
                        <a:t>Märkte</a:t>
                      </a:r>
                      <a:r>
                        <a:rPr lang="en-GB" sz="1200" b="1" baseline="0" dirty="0" smtClean="0">
                          <a:solidFill>
                            <a:schemeClr val="tx2"/>
                          </a:solidFill>
                        </a:rPr>
                        <a:t> und </a:t>
                      </a:r>
                      <a:r>
                        <a:rPr lang="en-GB" sz="1200" b="1" baseline="0" dirty="0" err="1" smtClean="0">
                          <a:solidFill>
                            <a:schemeClr val="tx2"/>
                          </a:solidFill>
                        </a:rPr>
                        <a:t>Verbraucher</a:t>
                      </a:r>
                      <a:endParaRPr lang="en-GB" sz="1200" dirty="0" smtClean="0">
                        <a:solidFill>
                          <a:schemeClr val="tx2"/>
                        </a:solidFill>
                      </a:endParaRPr>
                    </a:p>
                    <a:p>
                      <a:pPr algn="l"/>
                      <a:r>
                        <a:rPr lang="en-US" sz="1050" dirty="0" smtClean="0">
                          <a:solidFill>
                            <a:schemeClr val="tx2"/>
                          </a:solidFill>
                        </a:rPr>
                        <a:t>Consumer Insights &amp; User Experience, Category Dynamics, Dynamic Segmentation, </a:t>
                      </a:r>
                      <a:r>
                        <a:rPr lang="en-GB" sz="1050" dirty="0" smtClean="0">
                          <a:solidFill>
                            <a:schemeClr val="tx2"/>
                          </a:solidFill>
                        </a:rPr>
                        <a:t>Attitudes &amp; Usage, Customer Journey</a:t>
                      </a:r>
                    </a:p>
                  </a:txBody>
                  <a:tcPr marT="72000" marB="7200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GB" sz="1200" b="1" dirty="0" err="1" smtClean="0">
                          <a:solidFill>
                            <a:schemeClr val="tx2"/>
                          </a:solidFill>
                        </a:rPr>
                        <a:t>Marken-Positionierung</a:t>
                      </a:r>
                      <a:endParaRPr lang="en-GB" sz="1200" b="1" baseline="0" dirty="0" smtClean="0">
                        <a:solidFill>
                          <a:schemeClr val="tx2"/>
                        </a:solidFill>
                      </a:endParaRPr>
                    </a:p>
                    <a:p>
                      <a:pPr algn="l"/>
                      <a:r>
                        <a:rPr lang="en-GB" sz="1050" dirty="0" smtClean="0">
                          <a:solidFill>
                            <a:schemeClr val="tx2"/>
                          </a:solidFill>
                        </a:rPr>
                        <a:t>Brand Personality</a:t>
                      </a:r>
                      <a:r>
                        <a:rPr lang="en-GB" sz="1050" baseline="0" dirty="0" smtClean="0">
                          <a:solidFill>
                            <a:schemeClr val="tx2"/>
                          </a:solidFill>
                        </a:rPr>
                        <a:t> </a:t>
                      </a:r>
                      <a:r>
                        <a:rPr lang="en-GB" sz="1050" dirty="0" smtClean="0">
                          <a:solidFill>
                            <a:schemeClr val="tx2"/>
                          </a:solidFill>
                        </a:rPr>
                        <a:t>&amp; Associations, Equity Assessment, Brand Image und Reputation, Brand Development, Brand Tracking, Social-Media-Buzz, Influencer-fit</a:t>
                      </a:r>
                    </a:p>
                  </a:txBody>
                  <a:tcPr marT="72000" marB="7200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kumimoji="0" lang="en-GB" sz="1200" b="1" i="0" u="none" strike="noStrike" kern="1200" cap="none" spc="0" normalizeH="0" baseline="0" noProof="0" dirty="0" err="1" smtClean="0">
                          <a:ln>
                            <a:noFill/>
                          </a:ln>
                          <a:solidFill>
                            <a:srgbClr val="241D36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Produkt</a:t>
                      </a:r>
                      <a:r>
                        <a:rPr kumimoji="0" lang="en-GB" sz="12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241D36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und Service </a:t>
                      </a:r>
                      <a:r>
                        <a:rPr kumimoji="0" lang="en-GB" sz="1200" b="1" i="0" u="none" strike="noStrike" kern="1200" cap="none" spc="0" normalizeH="0" baseline="0" noProof="0" dirty="0" err="1" smtClean="0">
                          <a:ln>
                            <a:noFill/>
                          </a:ln>
                          <a:solidFill>
                            <a:srgbClr val="241D36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Entwicklung</a:t>
                      </a:r>
                      <a:endParaRPr kumimoji="0" lang="en-GB" sz="1200" b="1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srgbClr val="241D36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  <a:p>
                      <a:pPr algn="l"/>
                      <a:r>
                        <a:rPr lang="en-GB" sz="1050" dirty="0" err="1" smtClean="0">
                          <a:solidFill>
                            <a:schemeClr val="tx2"/>
                          </a:solidFill>
                        </a:rPr>
                        <a:t>Konzepttest</a:t>
                      </a:r>
                      <a:r>
                        <a:rPr lang="en-GB" sz="1050" baseline="0" dirty="0" smtClean="0">
                          <a:solidFill>
                            <a:schemeClr val="tx2"/>
                          </a:solidFill>
                        </a:rPr>
                        <a:t> und –</a:t>
                      </a:r>
                      <a:r>
                        <a:rPr lang="en-GB" sz="1050" baseline="0" dirty="0" err="1" smtClean="0">
                          <a:solidFill>
                            <a:schemeClr val="tx2"/>
                          </a:solidFill>
                        </a:rPr>
                        <a:t>optimierung</a:t>
                      </a:r>
                      <a:r>
                        <a:rPr lang="en-GB" sz="1050" baseline="0" dirty="0" smtClean="0">
                          <a:solidFill>
                            <a:schemeClr val="tx2"/>
                          </a:solidFill>
                        </a:rPr>
                        <a:t> (</a:t>
                      </a:r>
                      <a:r>
                        <a:rPr lang="en-GB" sz="1050" baseline="0" dirty="0" err="1" smtClean="0">
                          <a:solidFill>
                            <a:schemeClr val="tx2"/>
                          </a:solidFill>
                        </a:rPr>
                        <a:t>u.a</a:t>
                      </a:r>
                      <a:r>
                        <a:rPr lang="en-GB" sz="1050" baseline="0" dirty="0" smtClean="0">
                          <a:solidFill>
                            <a:schemeClr val="tx2"/>
                          </a:solidFill>
                        </a:rPr>
                        <a:t>. </a:t>
                      </a:r>
                      <a:r>
                        <a:rPr lang="en-GB" sz="1050" baseline="0" dirty="0" err="1" smtClean="0">
                          <a:solidFill>
                            <a:schemeClr val="tx2"/>
                          </a:solidFill>
                        </a:rPr>
                        <a:t>mit</a:t>
                      </a:r>
                      <a:r>
                        <a:rPr lang="en-GB" sz="1050" baseline="0" dirty="0" smtClean="0">
                          <a:solidFill>
                            <a:schemeClr val="tx2"/>
                          </a:solidFill>
                        </a:rPr>
                        <a:t> </a:t>
                      </a:r>
                      <a:r>
                        <a:rPr lang="en-GB" sz="1050" baseline="0" dirty="0" err="1" smtClean="0">
                          <a:solidFill>
                            <a:schemeClr val="tx2"/>
                          </a:solidFill>
                        </a:rPr>
                        <a:t>Hilfe</a:t>
                      </a:r>
                      <a:r>
                        <a:rPr lang="en-GB" sz="1050" baseline="0" dirty="0" smtClean="0">
                          <a:solidFill>
                            <a:schemeClr val="tx2"/>
                          </a:solidFill>
                        </a:rPr>
                        <a:t> von Conjoint und </a:t>
                      </a:r>
                      <a:r>
                        <a:rPr lang="en-GB" sz="1050" baseline="0" dirty="0" err="1" smtClean="0">
                          <a:solidFill>
                            <a:schemeClr val="tx2"/>
                          </a:solidFill>
                        </a:rPr>
                        <a:t>Tradeoffs</a:t>
                      </a:r>
                      <a:r>
                        <a:rPr lang="en-GB" sz="1050" baseline="0" dirty="0" smtClean="0">
                          <a:solidFill>
                            <a:schemeClr val="tx2"/>
                          </a:solidFill>
                        </a:rPr>
                        <a:t>)</a:t>
                      </a:r>
                      <a:endParaRPr lang="de-DE" sz="1050" baseline="0" dirty="0" smtClean="0">
                        <a:solidFill>
                          <a:schemeClr val="tx2"/>
                        </a:solidFill>
                      </a:endParaRPr>
                    </a:p>
                    <a:p>
                      <a:pPr algn="l"/>
                      <a:endParaRPr lang="en-GB" sz="1050" dirty="0" smtClean="0">
                        <a:solidFill>
                          <a:schemeClr val="tx2"/>
                        </a:solidFill>
                      </a:endParaRPr>
                    </a:p>
                  </a:txBody>
                  <a:tcPr marT="72000" marB="7200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33402343"/>
                  </a:ext>
                </a:extLst>
              </a:tr>
              <a:tr h="946052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1200" b="1" i="0" u="none" strike="noStrike" kern="1200" cap="none" spc="0" normalizeH="0" baseline="0" noProof="0" dirty="0" err="1" smtClean="0">
                          <a:ln>
                            <a:noFill/>
                          </a:ln>
                          <a:solidFill>
                            <a:srgbClr val="241D36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Kunden</a:t>
                      </a:r>
                      <a:r>
                        <a:rPr kumimoji="0" lang="en-GB" sz="12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241D36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-Tracking</a:t>
                      </a:r>
                      <a:endParaRPr kumimoji="0" lang="en-GB" sz="1200" b="0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srgbClr val="241D36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5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241D36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Awareness, Satisfaction, Loyalty, Purchase Intent, NPS, Competitor Analysis, Movements Potential Customers</a:t>
                      </a: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50" b="0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srgbClr val="241D36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T="72000" marB="7200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1200" b="1" i="0" u="none" strike="noStrike" kern="1200" cap="none" spc="0" normalizeH="0" baseline="0" noProof="0" dirty="0" err="1" smtClean="0">
                          <a:ln>
                            <a:noFill/>
                          </a:ln>
                          <a:solidFill>
                            <a:srgbClr val="241D36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Werbung</a:t>
                      </a:r>
                      <a:endParaRPr kumimoji="0" lang="en-GB" sz="1200" b="1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srgbClr val="241D36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5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241D36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Spot-, Ad-, Testimonial- und Name-Pretests,</a:t>
                      </a:r>
                      <a:endParaRPr kumimoji="0" lang="en-US" sz="1050" b="0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srgbClr val="241D36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5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241D36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Campaign effectiveness (</a:t>
                      </a:r>
                      <a:r>
                        <a:rPr kumimoji="0" lang="en-US" sz="1050" b="0" i="0" u="none" strike="noStrike" kern="1200" cap="none" spc="0" normalizeH="0" baseline="0" noProof="0" dirty="0" err="1" smtClean="0">
                          <a:ln>
                            <a:noFill/>
                          </a:ln>
                          <a:solidFill>
                            <a:srgbClr val="241D36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z.B.Pre</a:t>
                      </a:r>
                      <a:r>
                        <a:rPr kumimoji="0" lang="en-US" sz="105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241D36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-/Post-Tracking, Pixel-Tracking), Seed Audiences für Programmatic Ads</a:t>
                      </a:r>
                    </a:p>
                  </a:txBody>
                  <a:tcPr marT="72000" marB="7200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GB" sz="1200" b="1" dirty="0" err="1" smtClean="0">
                          <a:solidFill>
                            <a:schemeClr val="tx2"/>
                          </a:solidFill>
                        </a:rPr>
                        <a:t>Produkt</a:t>
                      </a:r>
                      <a:r>
                        <a:rPr lang="en-GB" sz="1200" b="1" baseline="0" dirty="0" smtClean="0">
                          <a:solidFill>
                            <a:schemeClr val="tx2"/>
                          </a:solidFill>
                        </a:rPr>
                        <a:t> und </a:t>
                      </a:r>
                      <a:r>
                        <a:rPr lang="en-GB" sz="1200" b="1" dirty="0" smtClean="0">
                          <a:solidFill>
                            <a:schemeClr val="tx2"/>
                          </a:solidFill>
                        </a:rPr>
                        <a:t>Service </a:t>
                      </a:r>
                      <a:r>
                        <a:rPr lang="en-GB" sz="1200" b="1" dirty="0" err="1" smtClean="0">
                          <a:solidFill>
                            <a:schemeClr val="tx2"/>
                          </a:solidFill>
                        </a:rPr>
                        <a:t>Optimierung</a:t>
                      </a:r>
                      <a:endParaRPr lang="en-GB" sz="1200" dirty="0" smtClean="0">
                        <a:solidFill>
                          <a:schemeClr val="tx2"/>
                        </a:solidFill>
                      </a:endParaRPr>
                    </a:p>
                    <a:p>
                      <a:pPr algn="l"/>
                      <a:r>
                        <a:rPr lang="en-US" sz="1050" dirty="0" err="1" smtClean="0">
                          <a:solidFill>
                            <a:schemeClr val="tx2"/>
                          </a:solidFill>
                        </a:rPr>
                        <a:t>Preisforschung</a:t>
                      </a:r>
                      <a:r>
                        <a:rPr lang="en-US" sz="1050" dirty="0" smtClean="0">
                          <a:solidFill>
                            <a:schemeClr val="tx2"/>
                          </a:solidFill>
                        </a:rPr>
                        <a:t>, </a:t>
                      </a:r>
                      <a:r>
                        <a:rPr lang="en-US" sz="1050" dirty="0" err="1" smtClean="0">
                          <a:solidFill>
                            <a:schemeClr val="tx2"/>
                          </a:solidFill>
                        </a:rPr>
                        <a:t>Kommunikation</a:t>
                      </a:r>
                      <a:r>
                        <a:rPr lang="en-US" sz="1050" baseline="0" dirty="0" smtClean="0">
                          <a:solidFill>
                            <a:schemeClr val="tx2"/>
                          </a:solidFill>
                        </a:rPr>
                        <a:t> und Messages</a:t>
                      </a:r>
                      <a:r>
                        <a:rPr lang="en-US" sz="1050" dirty="0" smtClean="0">
                          <a:solidFill>
                            <a:schemeClr val="tx2"/>
                          </a:solidFill>
                        </a:rPr>
                        <a:t>,</a:t>
                      </a:r>
                      <a:r>
                        <a:rPr lang="en-US" sz="1050" baseline="0" dirty="0" smtClean="0">
                          <a:solidFill>
                            <a:schemeClr val="tx2"/>
                          </a:solidFill>
                        </a:rPr>
                        <a:t> Launch &amp; Lifecycle Monitoring</a:t>
                      </a:r>
                    </a:p>
                    <a:p>
                      <a:pPr algn="l"/>
                      <a:endParaRPr lang="en-US" sz="1050" dirty="0" smtClean="0">
                        <a:solidFill>
                          <a:schemeClr val="tx2"/>
                        </a:solidFill>
                      </a:endParaRPr>
                    </a:p>
                  </a:txBody>
                  <a:tcPr marT="72000" marB="7200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14271098"/>
                  </a:ext>
                </a:extLst>
              </a:tr>
            </a:tbl>
          </a:graphicData>
        </a:graphic>
      </p:graphicFrame>
      <p:sp>
        <p:nvSpPr>
          <p:cNvPr id="76" name="Textfeld 2"/>
          <p:cNvSpPr txBox="1"/>
          <p:nvPr userDrawn="1"/>
        </p:nvSpPr>
        <p:spPr>
          <a:xfrm>
            <a:off x="9772074" y="6122500"/>
            <a:ext cx="1704582" cy="276999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r"/>
            <a:r>
              <a:rPr lang="de-DE" sz="1200" dirty="0" smtClean="0">
                <a:solidFill>
                  <a:schemeClr val="bg1">
                    <a:lumMod val="65000"/>
                  </a:schemeClr>
                </a:solidFill>
              </a:rPr>
              <a:t>https://yougov.com</a:t>
            </a:r>
          </a:p>
        </p:txBody>
      </p:sp>
      <p:sp>
        <p:nvSpPr>
          <p:cNvPr id="2" name="TextBox 1"/>
          <p:cNvSpPr txBox="1"/>
          <p:nvPr userDrawn="1"/>
        </p:nvSpPr>
        <p:spPr>
          <a:xfrm>
            <a:off x="777600" y="648000"/>
            <a:ext cx="10634400" cy="4608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2400" b="1" i="0" baseline="0" dirty="0" smtClean="0">
                <a:latin typeface="+mj-lt"/>
              </a:rPr>
              <a:t>Was wir sonst noch für Sie tun können</a:t>
            </a:r>
            <a:endParaRPr lang="da-DK" sz="2400" b="1" i="0" baseline="0" dirty="0" err="1" smtClean="0">
              <a:solidFill>
                <a:srgbClr val="332C41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2521284881"/>
      </p:ext>
    </p:extLst>
  </p:cSld>
  <p:clrMapOvr>
    <a:masterClrMapping/>
  </p:clrMapOvr>
  <p:extLst mod="1">
    <p:ext uri="{DCECCB84-F9BA-43D5-87BE-67443E8EF086}">
      <p15:sldGuideLst xmlns:p15="http://schemas.microsoft.com/office/powerpoint/2012/main">
        <p15:guide id="1" orient="horz" pos="1394">
          <p15:clr>
            <a:srgbClr val="FBAE40"/>
          </p15:clr>
        </p15:guide>
        <p15:guide id="2" orient="horz" pos="3828">
          <p15:clr>
            <a:srgbClr val="FBAE40"/>
          </p15:clr>
        </p15:guide>
      </p15:sldGuideLst>
    </p:ext>
  </p:extLs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with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 7"/>
          <p:cNvSpPr>
            <a:spLocks noGrp="1"/>
          </p:cNvSpPr>
          <p:nvPr>
            <p:ph type="pic" sz="quarter" idx="23" hasCustomPrompt="1"/>
          </p:nvPr>
        </p:nvSpPr>
        <p:spPr>
          <a:xfrm>
            <a:off x="777599" y="1985211"/>
            <a:ext cx="5185785" cy="3922294"/>
          </a:xfrm>
        </p:spPr>
        <p:txBody>
          <a:bodyPr/>
          <a:lstStyle>
            <a:lvl1pPr>
              <a:defRPr baseline="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Photo Placeholder</a:t>
            </a:r>
          </a:p>
        </p:txBody>
      </p:sp>
      <p:sp>
        <p:nvSpPr>
          <p:cNvPr id="26" name="Content Placeholder 25"/>
          <p:cNvSpPr>
            <a:spLocks noGrp="1"/>
          </p:cNvSpPr>
          <p:nvPr>
            <p:ph sz="quarter" idx="25" hasCustomPrompt="1"/>
          </p:nvPr>
        </p:nvSpPr>
        <p:spPr>
          <a:xfrm>
            <a:off x="6207634" y="1985211"/>
            <a:ext cx="5206767" cy="3922294"/>
          </a:xfrm>
        </p:spPr>
        <p:txBody>
          <a:bodyPr/>
          <a:lstStyle>
            <a:lvl1pPr>
              <a:defRPr sz="2400" baseline="0">
                <a:solidFill>
                  <a:schemeClr val="tx2"/>
                </a:solidFill>
                <a:latin typeface="+mn-lt"/>
              </a:defRPr>
            </a:lvl1pPr>
            <a:lvl2pPr>
              <a:defRPr sz="1800" baseline="0">
                <a:solidFill>
                  <a:schemeClr val="tx2"/>
                </a:solidFill>
                <a:latin typeface="+mn-lt"/>
              </a:defRPr>
            </a:lvl2pPr>
            <a:lvl3pPr>
              <a:defRPr>
                <a:solidFill>
                  <a:schemeClr val="tx2"/>
                </a:solidFill>
                <a:latin typeface="+mn-lt"/>
              </a:defRPr>
            </a:lvl3pPr>
            <a:lvl4pPr>
              <a:defRPr>
                <a:solidFill>
                  <a:schemeClr val="tx2"/>
                </a:solidFill>
                <a:latin typeface="+mn-lt"/>
              </a:defRPr>
            </a:lvl4pPr>
            <a:lvl5pPr>
              <a:defRPr>
                <a:solidFill>
                  <a:schemeClr val="tx2"/>
                </a:solidFill>
                <a:latin typeface="+mn-lt"/>
              </a:defRPr>
            </a:lvl5pPr>
          </a:lstStyle>
          <a:p>
            <a:pPr lvl="0"/>
            <a:r>
              <a:rPr lang="en-US" dirty="0"/>
              <a:t>Main text – Arial, 24pt, Regular</a:t>
            </a:r>
          </a:p>
          <a:p>
            <a:pPr lvl="1"/>
            <a:r>
              <a:rPr lang="en-US" dirty="0"/>
              <a:t>Sub text – Arial, 18pt, Regular</a:t>
            </a:r>
          </a:p>
        </p:txBody>
      </p:sp>
      <p:sp>
        <p:nvSpPr>
          <p:cNvPr id="18" name="Text Placeholder 9">
            <a:extLst>
              <a:ext uri="{FF2B5EF4-FFF2-40B4-BE49-F238E27FC236}">
                <a16:creationId xmlns:a16="http://schemas.microsoft.com/office/drawing/2014/main" id="{5529E626-8C84-2947-A150-10B1FDF4E72D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777599" y="1501999"/>
            <a:ext cx="10636803" cy="483212"/>
          </a:xfrm>
        </p:spPr>
        <p:txBody>
          <a:bodyPr>
            <a:normAutofit/>
          </a:bodyPr>
          <a:lstStyle>
            <a:lvl1pPr>
              <a:defRPr sz="1800">
                <a:solidFill>
                  <a:schemeClr val="tx2"/>
                </a:solidFill>
              </a:defRPr>
            </a:lvl1pPr>
          </a:lstStyle>
          <a:p>
            <a:pPr lvl="0"/>
            <a:r>
              <a:rPr lang="en-US" dirty="0"/>
              <a:t>Small Description</a:t>
            </a: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26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lide Simple - 1 - Violet">
    <p:bg>
      <p:bgPr>
        <a:solidFill>
          <a:srgbClr val="7C64C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 userDrawn="1"/>
        </p:nvSpPr>
        <p:spPr>
          <a:xfrm>
            <a:off x="10439234" y="6148015"/>
            <a:ext cx="97276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fld id="{2FB6F827-E134-4C8D-9CF5-D199257E746A}" type="slidenum">
              <a:rPr lang="en-US" sz="1000" kern="1200" smtClean="0">
                <a:solidFill>
                  <a:schemeClr val="bg1">
                    <a:alpha val="40000"/>
                  </a:schemeClr>
                </a:solidFill>
                <a:latin typeface="+mn-lt"/>
                <a:ea typeface="+mn-ea"/>
                <a:cs typeface="+mn-cs"/>
              </a:rPr>
              <a:pPr algn="r"/>
              <a:t>‹#›</a:t>
            </a:fld>
            <a:endParaRPr lang="en-US" sz="1000" kern="1200" dirty="0">
              <a:solidFill>
                <a:schemeClr val="bg1">
                  <a:alpha val="40000"/>
                </a:schemeClr>
              </a:solidFill>
              <a:latin typeface="+mn-lt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123727138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lide Simple - 2 - Orchid">
    <p:bg>
      <p:bgPr>
        <a:solidFill>
          <a:srgbClr val="DC4C8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 userDrawn="1"/>
        </p:nvSpPr>
        <p:spPr>
          <a:xfrm>
            <a:off x="10439234" y="6148015"/>
            <a:ext cx="97276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fld id="{2FB6F827-E134-4C8D-9CF5-D199257E746A}" type="slidenum">
              <a:rPr lang="en-US" sz="1000" kern="1200" smtClean="0">
                <a:solidFill>
                  <a:schemeClr val="bg1">
                    <a:alpha val="40000"/>
                  </a:schemeClr>
                </a:solidFill>
                <a:latin typeface="+mn-lt"/>
                <a:ea typeface="+mn-ea"/>
                <a:cs typeface="+mn-cs"/>
              </a:rPr>
              <a:pPr algn="r"/>
              <a:t>‹#›</a:t>
            </a:fld>
            <a:endParaRPr lang="en-US" sz="1000" kern="1200" dirty="0">
              <a:solidFill>
                <a:schemeClr val="bg1">
                  <a:alpha val="40000"/>
                </a:schemeClr>
              </a:solidFill>
              <a:latin typeface="+mn-lt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825860785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lide Simple - 3 - Purple">
    <p:bg>
      <p:bgPr>
        <a:solidFill>
          <a:srgbClr val="9A4DB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 userDrawn="1"/>
        </p:nvSpPr>
        <p:spPr>
          <a:xfrm>
            <a:off x="10439234" y="6148015"/>
            <a:ext cx="97276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fld id="{2FB6F827-E134-4C8D-9CF5-D199257E746A}" type="slidenum">
              <a:rPr lang="en-US" sz="1000" kern="1200" smtClean="0">
                <a:solidFill>
                  <a:schemeClr val="bg1">
                    <a:alpha val="40000"/>
                  </a:schemeClr>
                </a:solidFill>
                <a:latin typeface="+mn-lt"/>
                <a:ea typeface="+mn-ea"/>
                <a:cs typeface="+mn-cs"/>
              </a:rPr>
              <a:pPr algn="r"/>
              <a:t>‹#›</a:t>
            </a:fld>
            <a:endParaRPr lang="en-US" sz="1000" kern="1200" dirty="0">
              <a:solidFill>
                <a:schemeClr val="bg1">
                  <a:alpha val="40000"/>
                </a:schemeClr>
              </a:solidFill>
              <a:latin typeface="+mn-lt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274263035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 - Full page photo title - Viole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4"/>
          <p:cNvSpPr>
            <a:spLocks noGrp="1"/>
          </p:cNvSpPr>
          <p:nvPr>
            <p:ph type="pic" sz="quarter" idx="10"/>
          </p:nvPr>
        </p:nvSpPr>
        <p:spPr>
          <a:xfrm>
            <a:off x="0" y="2"/>
            <a:ext cx="12192000" cy="6857999"/>
          </a:xfrm>
          <a:solidFill>
            <a:srgbClr val="7C64C3"/>
          </a:solidFill>
        </p:spPr>
        <p:txBody>
          <a:bodyPr/>
          <a:lstStyle>
            <a:lvl1pPr marL="0" marR="0" indent="0" algn="l" defTabSz="685800" rtl="0" eaLnBrk="1" fontAlgn="auto" latinLnBrk="0" hangingPunct="1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 b="1" baseline="0">
                <a:solidFill>
                  <a:schemeClr val="bg1"/>
                </a:solidFill>
              </a:defRPr>
            </a:lvl1pPr>
          </a:lstStyle>
          <a:p>
            <a:pPr marL="0" marR="0" lvl="0" indent="0" algn="l" defTabSz="685800" rtl="0" eaLnBrk="1" fontAlgn="auto" latinLnBrk="0" hangingPunct="1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4A7698B9-D050-374A-8EC4-E48F0F103F3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080000" y="2674651"/>
            <a:ext cx="9910800" cy="586432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 sz="32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Full page photo title - Violet</a:t>
            </a:r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 - Full page photo title - Orch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4"/>
          <p:cNvSpPr>
            <a:spLocks noGrp="1"/>
          </p:cNvSpPr>
          <p:nvPr>
            <p:ph type="pic" sz="quarter" idx="10"/>
          </p:nvPr>
        </p:nvSpPr>
        <p:spPr>
          <a:xfrm>
            <a:off x="0" y="2"/>
            <a:ext cx="12192000" cy="6857999"/>
          </a:xfrm>
          <a:solidFill>
            <a:srgbClr val="DD4B81"/>
          </a:solidFill>
        </p:spPr>
        <p:txBody>
          <a:bodyPr/>
          <a:lstStyle>
            <a:lvl1pPr marL="0" marR="0" indent="0" algn="l" defTabSz="685800" rtl="0" eaLnBrk="1" fontAlgn="auto" latinLnBrk="0" hangingPunct="1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 b="1" baseline="0">
                <a:solidFill>
                  <a:schemeClr val="bg1"/>
                </a:solidFill>
              </a:defRPr>
            </a:lvl1pPr>
          </a:lstStyle>
          <a:p>
            <a:pPr marL="0" marR="0" lvl="0" indent="0" algn="l" defTabSz="685800" rtl="0" eaLnBrk="1" fontAlgn="auto" latinLnBrk="0" hangingPunct="1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4A7698B9-D050-374A-8EC4-E48F0F103F3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080000" y="2674651"/>
            <a:ext cx="9910800" cy="586432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 sz="32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Full page photo title - Orchid</a:t>
            </a:r>
          </a:p>
        </p:txBody>
      </p:sp>
    </p:spTree>
    <p:extLst>
      <p:ext uri="{BB962C8B-B14F-4D97-AF65-F5344CB8AC3E}">
        <p14:creationId xmlns:p14="http://schemas.microsoft.com/office/powerpoint/2010/main" val="411899069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3 - Full page photo title - Purp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4"/>
          <p:cNvSpPr>
            <a:spLocks noGrp="1"/>
          </p:cNvSpPr>
          <p:nvPr>
            <p:ph type="pic" sz="quarter" idx="10"/>
          </p:nvPr>
        </p:nvSpPr>
        <p:spPr>
          <a:xfrm>
            <a:off x="0" y="2"/>
            <a:ext cx="12192000" cy="6857999"/>
          </a:xfrm>
          <a:solidFill>
            <a:srgbClr val="9A4DB0"/>
          </a:solidFill>
        </p:spPr>
        <p:txBody>
          <a:bodyPr/>
          <a:lstStyle>
            <a:lvl1pPr marL="0" marR="0" indent="0" algn="l" defTabSz="685800" rtl="0" eaLnBrk="1" fontAlgn="auto" latinLnBrk="0" hangingPunct="1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 b="1" baseline="0">
                <a:solidFill>
                  <a:schemeClr val="bg1"/>
                </a:solidFill>
              </a:defRPr>
            </a:lvl1pPr>
          </a:lstStyle>
          <a:p>
            <a:pPr marL="0" marR="0" lvl="0" indent="0" algn="l" defTabSz="685800" rtl="0" eaLnBrk="1" fontAlgn="auto" latinLnBrk="0" hangingPunct="1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4A7698B9-D050-374A-8EC4-E48F0F103F3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080000" y="2674651"/>
            <a:ext cx="9910800" cy="586432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 sz="32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Full page photo title - Purple</a:t>
            </a:r>
          </a:p>
        </p:txBody>
      </p:sp>
    </p:spTree>
    <p:extLst>
      <p:ext uri="{BB962C8B-B14F-4D97-AF65-F5344CB8AC3E}">
        <p14:creationId xmlns:p14="http://schemas.microsoft.com/office/powerpoint/2010/main" val="4245519542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 - Section - Defau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2">
            <a:extLst>
              <a:ext uri="{FF2B5EF4-FFF2-40B4-BE49-F238E27FC236}">
                <a16:creationId xmlns:a16="http://schemas.microsoft.com/office/drawing/2014/main" id="{C18F50F6-6581-AC4A-B5FB-9EE2E0DAE982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1080000" y="3394899"/>
            <a:ext cx="9910800" cy="923330"/>
          </a:xfrm>
        </p:spPr>
        <p:txBody>
          <a:bodyPr anchor="t">
            <a:spAutoFit/>
          </a:bodyPr>
          <a:lstStyle>
            <a:lvl1pPr marL="0" indent="0">
              <a:buNone/>
              <a:defRPr sz="2000" b="0">
                <a:solidFill>
                  <a:srgbClr val="9995A0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 dirty="0"/>
              <a:t>Section description: If needed. </a:t>
            </a:r>
            <a:r>
              <a:rPr lang="en-US" dirty="0" err="1"/>
              <a:t>Salutavique</a:t>
            </a:r>
            <a:r>
              <a:rPr lang="en-US" dirty="0"/>
              <a:t> in </a:t>
            </a:r>
            <a:r>
              <a:rPr lang="en-US" dirty="0" err="1"/>
              <a:t>decernamusque</a:t>
            </a:r>
            <a:r>
              <a:rPr lang="en-US" dirty="0"/>
              <a:t>, </a:t>
            </a:r>
            <a:r>
              <a:rPr lang="en-US" dirty="0" err="1"/>
              <a:t>accolaeque</a:t>
            </a:r>
            <a:r>
              <a:rPr lang="en-US" dirty="0"/>
              <a:t> </a:t>
            </a:r>
            <a:r>
              <a:rPr lang="en-US" dirty="0" err="1"/>
              <a:t>necessitatem</a:t>
            </a:r>
            <a:r>
              <a:rPr lang="en-US" dirty="0"/>
              <a:t> </a:t>
            </a:r>
            <a:r>
              <a:rPr lang="en-US" dirty="0" err="1"/>
              <a:t>aut</a:t>
            </a:r>
            <a:r>
              <a:rPr lang="en-US" dirty="0"/>
              <a:t> </a:t>
            </a:r>
            <a:r>
              <a:rPr lang="en-US" dirty="0" err="1"/>
              <a:t>despiciente</a:t>
            </a:r>
            <a:r>
              <a:rPr lang="en-US" dirty="0"/>
              <a:t> </a:t>
            </a:r>
            <a:r>
              <a:rPr lang="en-US" dirty="0" err="1"/>
              <a:t>includere</a:t>
            </a:r>
            <a:r>
              <a:rPr lang="en-US" dirty="0"/>
              <a:t> </a:t>
            </a:r>
            <a:r>
              <a:rPr lang="en-US" dirty="0" err="1"/>
              <a:t>maculetis</a:t>
            </a:r>
            <a:r>
              <a:rPr lang="en-US" dirty="0"/>
              <a:t> </a:t>
            </a:r>
            <a:r>
              <a:rPr lang="en-US" dirty="0" err="1"/>
              <a:t>tractuque</a:t>
            </a:r>
            <a:r>
              <a:rPr lang="en-US" dirty="0"/>
              <a:t> </a:t>
            </a:r>
            <a:r>
              <a:rPr lang="en-US" dirty="0" err="1"/>
              <a:t>aut</a:t>
            </a:r>
            <a:r>
              <a:rPr lang="en-US" dirty="0"/>
              <a:t> pro a </a:t>
            </a:r>
            <a:r>
              <a:rPr lang="en-US" dirty="0" err="1"/>
              <a:t>periculaque</a:t>
            </a:r>
            <a:r>
              <a:rPr lang="en-US" dirty="0"/>
              <a:t> et de </a:t>
            </a:r>
            <a:r>
              <a:rPr lang="en-US" dirty="0" err="1"/>
              <a:t>relinquerem</a:t>
            </a:r>
            <a:r>
              <a:rPr lang="en-US" dirty="0"/>
              <a:t>.(Arial 20pt)</a:t>
            </a:r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6CEC0F2A-841F-FF4E-AC37-657B1603567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080000" y="2808466"/>
            <a:ext cx="9910800" cy="586432"/>
          </a:xfrm>
          <a:prstGeom prst="rect">
            <a:avLst/>
          </a:prstGeom>
        </p:spPr>
        <p:txBody>
          <a:bodyPr anchor="b" anchorCtr="0">
            <a:spAutoFit/>
          </a:bodyPr>
          <a:lstStyle>
            <a:lvl1pPr>
              <a:defRPr sz="320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Section - Default</a:t>
            </a:r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 - Section - Violet">
    <p:bg>
      <p:bgPr>
        <a:solidFill>
          <a:srgbClr val="7C64C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2">
            <a:extLst>
              <a:ext uri="{FF2B5EF4-FFF2-40B4-BE49-F238E27FC236}">
                <a16:creationId xmlns:a16="http://schemas.microsoft.com/office/drawing/2014/main" id="{F2EE904E-AD28-B644-95C2-A4D34616441E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1080000" y="3394899"/>
            <a:ext cx="9910800" cy="923330"/>
          </a:xfrm>
        </p:spPr>
        <p:txBody>
          <a:bodyPr anchor="t">
            <a:spAutoFit/>
          </a:bodyPr>
          <a:lstStyle>
            <a:lvl1pPr marL="0" indent="0">
              <a:buNone/>
              <a:defRPr sz="2000" b="0">
                <a:solidFill>
                  <a:srgbClr val="BEB2E1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 dirty="0"/>
              <a:t>Section description: If needed. </a:t>
            </a:r>
            <a:r>
              <a:rPr lang="en-US" dirty="0" err="1"/>
              <a:t>Salutavique</a:t>
            </a:r>
            <a:r>
              <a:rPr lang="en-US" dirty="0"/>
              <a:t> in </a:t>
            </a:r>
            <a:r>
              <a:rPr lang="en-US" dirty="0" err="1"/>
              <a:t>decernamusque</a:t>
            </a:r>
            <a:r>
              <a:rPr lang="en-US" dirty="0"/>
              <a:t>, </a:t>
            </a:r>
            <a:r>
              <a:rPr lang="en-US" dirty="0" err="1"/>
              <a:t>accolaeque</a:t>
            </a:r>
            <a:r>
              <a:rPr lang="en-US" dirty="0"/>
              <a:t> </a:t>
            </a:r>
            <a:r>
              <a:rPr lang="en-US" dirty="0" err="1"/>
              <a:t>necessitatem</a:t>
            </a:r>
            <a:r>
              <a:rPr lang="en-US" dirty="0"/>
              <a:t> </a:t>
            </a:r>
            <a:r>
              <a:rPr lang="en-US" dirty="0" err="1"/>
              <a:t>aut</a:t>
            </a:r>
            <a:r>
              <a:rPr lang="en-US" dirty="0"/>
              <a:t> </a:t>
            </a:r>
            <a:r>
              <a:rPr lang="en-US" dirty="0" err="1"/>
              <a:t>despiciente</a:t>
            </a:r>
            <a:r>
              <a:rPr lang="en-US" dirty="0"/>
              <a:t> </a:t>
            </a:r>
            <a:r>
              <a:rPr lang="en-US" dirty="0" err="1"/>
              <a:t>includere</a:t>
            </a:r>
            <a:r>
              <a:rPr lang="en-US" dirty="0"/>
              <a:t> </a:t>
            </a:r>
            <a:r>
              <a:rPr lang="en-US" dirty="0" err="1"/>
              <a:t>maculetis</a:t>
            </a:r>
            <a:r>
              <a:rPr lang="en-US" dirty="0"/>
              <a:t> </a:t>
            </a:r>
            <a:r>
              <a:rPr lang="en-US" dirty="0" err="1"/>
              <a:t>tractuque</a:t>
            </a:r>
            <a:r>
              <a:rPr lang="en-US" dirty="0"/>
              <a:t> </a:t>
            </a:r>
            <a:r>
              <a:rPr lang="en-US" dirty="0" err="1"/>
              <a:t>aut</a:t>
            </a:r>
            <a:r>
              <a:rPr lang="en-US" dirty="0"/>
              <a:t> pro a </a:t>
            </a:r>
            <a:r>
              <a:rPr lang="en-US" dirty="0" err="1"/>
              <a:t>periculaque</a:t>
            </a:r>
            <a:r>
              <a:rPr lang="en-US" dirty="0"/>
              <a:t> et de </a:t>
            </a:r>
            <a:r>
              <a:rPr lang="en-US" dirty="0" err="1"/>
              <a:t>relinquerem</a:t>
            </a:r>
            <a:r>
              <a:rPr lang="en-US" dirty="0"/>
              <a:t>.(Arial 20pt)</a:t>
            </a:r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F9326F20-F448-2348-96F8-968376BA61B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080000" y="2808466"/>
            <a:ext cx="9910800" cy="586432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>
              <a:defRPr sz="32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Section title (Arial 32pt / Bold)</a:t>
            </a:r>
          </a:p>
        </p:txBody>
      </p:sp>
      <p:sp>
        <p:nvSpPr>
          <p:cNvPr id="4" name="TextBox 3"/>
          <p:cNvSpPr txBox="1"/>
          <p:nvPr userDrawn="1"/>
        </p:nvSpPr>
        <p:spPr>
          <a:xfrm>
            <a:off x="10439234" y="6148015"/>
            <a:ext cx="97276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fld id="{2FB6F827-E134-4C8D-9CF5-D199257E746A}" type="slidenum">
              <a:rPr lang="en-US" sz="1000" kern="1200" smtClean="0">
                <a:solidFill>
                  <a:schemeClr val="bg1">
                    <a:alpha val="40000"/>
                  </a:schemeClr>
                </a:solidFill>
                <a:latin typeface="+mn-lt"/>
                <a:ea typeface="+mn-ea"/>
                <a:cs typeface="+mn-cs"/>
              </a:rPr>
              <a:pPr algn="r"/>
              <a:t>‹#›</a:t>
            </a:fld>
            <a:endParaRPr lang="en-US" sz="1000" kern="1200" dirty="0">
              <a:solidFill>
                <a:schemeClr val="bg1">
                  <a:alpha val="40000"/>
                </a:schemeClr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3 - Section - Orchid">
    <p:bg>
      <p:bgPr>
        <a:solidFill>
          <a:srgbClr val="DC4C8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2">
            <a:extLst>
              <a:ext uri="{FF2B5EF4-FFF2-40B4-BE49-F238E27FC236}">
                <a16:creationId xmlns:a16="http://schemas.microsoft.com/office/drawing/2014/main" id="{F2EE904E-AD28-B644-95C2-A4D34616441E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1080000" y="3394899"/>
            <a:ext cx="9910800" cy="923330"/>
          </a:xfrm>
        </p:spPr>
        <p:txBody>
          <a:bodyPr anchor="t">
            <a:spAutoFit/>
          </a:bodyPr>
          <a:lstStyle>
            <a:lvl1pPr marL="0" indent="0">
              <a:buNone/>
              <a:defRPr sz="2000" b="0">
                <a:solidFill>
                  <a:srgbClr val="EEA6C0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 dirty="0"/>
              <a:t>Section description: If needed. </a:t>
            </a:r>
            <a:r>
              <a:rPr lang="en-US" dirty="0" err="1"/>
              <a:t>Salutavique</a:t>
            </a:r>
            <a:r>
              <a:rPr lang="en-US" dirty="0"/>
              <a:t> in </a:t>
            </a:r>
            <a:r>
              <a:rPr lang="en-US" dirty="0" err="1"/>
              <a:t>decernamusque</a:t>
            </a:r>
            <a:r>
              <a:rPr lang="en-US" dirty="0"/>
              <a:t>, </a:t>
            </a:r>
            <a:r>
              <a:rPr lang="en-US" dirty="0" err="1"/>
              <a:t>accolaeque</a:t>
            </a:r>
            <a:r>
              <a:rPr lang="en-US" dirty="0"/>
              <a:t> </a:t>
            </a:r>
            <a:r>
              <a:rPr lang="en-US" dirty="0" err="1"/>
              <a:t>necessitatem</a:t>
            </a:r>
            <a:r>
              <a:rPr lang="en-US" dirty="0"/>
              <a:t> </a:t>
            </a:r>
            <a:r>
              <a:rPr lang="en-US" dirty="0" err="1"/>
              <a:t>aut</a:t>
            </a:r>
            <a:r>
              <a:rPr lang="en-US" dirty="0"/>
              <a:t> </a:t>
            </a:r>
            <a:r>
              <a:rPr lang="en-US" dirty="0" err="1"/>
              <a:t>despiciente</a:t>
            </a:r>
            <a:r>
              <a:rPr lang="en-US" dirty="0"/>
              <a:t> </a:t>
            </a:r>
            <a:r>
              <a:rPr lang="en-US" dirty="0" err="1"/>
              <a:t>includere</a:t>
            </a:r>
            <a:r>
              <a:rPr lang="en-US" dirty="0"/>
              <a:t> </a:t>
            </a:r>
            <a:r>
              <a:rPr lang="en-US" dirty="0" err="1"/>
              <a:t>maculetis</a:t>
            </a:r>
            <a:r>
              <a:rPr lang="en-US" dirty="0"/>
              <a:t> </a:t>
            </a:r>
            <a:r>
              <a:rPr lang="en-US" dirty="0" err="1"/>
              <a:t>tractuque</a:t>
            </a:r>
            <a:r>
              <a:rPr lang="en-US" dirty="0"/>
              <a:t> </a:t>
            </a:r>
            <a:r>
              <a:rPr lang="en-US" dirty="0" err="1"/>
              <a:t>aut</a:t>
            </a:r>
            <a:r>
              <a:rPr lang="en-US" dirty="0"/>
              <a:t> pro a </a:t>
            </a:r>
            <a:r>
              <a:rPr lang="en-US" dirty="0" err="1"/>
              <a:t>periculaque</a:t>
            </a:r>
            <a:r>
              <a:rPr lang="en-US" dirty="0"/>
              <a:t> et de </a:t>
            </a:r>
            <a:r>
              <a:rPr lang="en-US" dirty="0" err="1"/>
              <a:t>relinquerem</a:t>
            </a:r>
            <a:r>
              <a:rPr lang="en-US" dirty="0"/>
              <a:t>.(Arial 20pt)</a:t>
            </a:r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F9326F20-F448-2348-96F8-968376BA61B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080000" y="2808466"/>
            <a:ext cx="9910800" cy="586432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>
              <a:defRPr sz="32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Section title (Arial 32pt / Bold)</a:t>
            </a:r>
          </a:p>
        </p:txBody>
      </p:sp>
      <p:sp>
        <p:nvSpPr>
          <p:cNvPr id="4" name="TextBox 3"/>
          <p:cNvSpPr txBox="1"/>
          <p:nvPr userDrawn="1"/>
        </p:nvSpPr>
        <p:spPr>
          <a:xfrm>
            <a:off x="10439234" y="6148015"/>
            <a:ext cx="97276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fld id="{2FB6F827-E134-4C8D-9CF5-D199257E746A}" type="slidenum">
              <a:rPr lang="en-US" sz="1000" kern="1200" smtClean="0">
                <a:solidFill>
                  <a:schemeClr val="bg1">
                    <a:alpha val="40000"/>
                  </a:schemeClr>
                </a:solidFill>
                <a:latin typeface="+mn-lt"/>
                <a:ea typeface="+mn-ea"/>
                <a:cs typeface="+mn-cs"/>
              </a:rPr>
              <a:pPr algn="r"/>
              <a:t>‹#›</a:t>
            </a:fld>
            <a:endParaRPr lang="en-US" sz="1000" kern="1200" dirty="0">
              <a:solidFill>
                <a:schemeClr val="bg1">
                  <a:alpha val="40000"/>
                </a:schemeClr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4 - Section - Purple">
    <p:bg>
      <p:bgPr>
        <a:solidFill>
          <a:srgbClr val="9A4DB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Placeholder 2">
            <a:extLst>
              <a:ext uri="{FF2B5EF4-FFF2-40B4-BE49-F238E27FC236}">
                <a16:creationId xmlns:a16="http://schemas.microsoft.com/office/drawing/2014/main" id="{F2EE904E-AD28-B644-95C2-A4D34616441E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1080000" y="3394899"/>
            <a:ext cx="9910800" cy="923330"/>
          </a:xfrm>
        </p:spPr>
        <p:txBody>
          <a:bodyPr anchor="t">
            <a:spAutoFit/>
          </a:bodyPr>
          <a:lstStyle>
            <a:lvl1pPr marL="0" indent="0">
              <a:buNone/>
              <a:defRPr sz="2000" b="0">
                <a:solidFill>
                  <a:srgbClr val="CDA6D8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 dirty="0"/>
              <a:t>Section description: If needed. </a:t>
            </a:r>
            <a:r>
              <a:rPr lang="en-US" dirty="0" err="1"/>
              <a:t>Salutavique</a:t>
            </a:r>
            <a:r>
              <a:rPr lang="en-US" dirty="0"/>
              <a:t> in </a:t>
            </a:r>
            <a:r>
              <a:rPr lang="en-US" dirty="0" err="1"/>
              <a:t>decernamusque</a:t>
            </a:r>
            <a:r>
              <a:rPr lang="en-US" dirty="0"/>
              <a:t>, </a:t>
            </a:r>
            <a:r>
              <a:rPr lang="en-US" dirty="0" err="1"/>
              <a:t>accolaeque</a:t>
            </a:r>
            <a:r>
              <a:rPr lang="en-US" dirty="0"/>
              <a:t> </a:t>
            </a:r>
            <a:r>
              <a:rPr lang="en-US" dirty="0" err="1"/>
              <a:t>necessitatem</a:t>
            </a:r>
            <a:r>
              <a:rPr lang="en-US" dirty="0"/>
              <a:t> </a:t>
            </a:r>
            <a:r>
              <a:rPr lang="en-US" dirty="0" err="1"/>
              <a:t>aut</a:t>
            </a:r>
            <a:r>
              <a:rPr lang="en-US" dirty="0"/>
              <a:t> </a:t>
            </a:r>
            <a:r>
              <a:rPr lang="en-US" dirty="0" err="1"/>
              <a:t>despiciente</a:t>
            </a:r>
            <a:r>
              <a:rPr lang="en-US" dirty="0"/>
              <a:t> </a:t>
            </a:r>
            <a:r>
              <a:rPr lang="en-US" dirty="0" err="1"/>
              <a:t>includere</a:t>
            </a:r>
            <a:r>
              <a:rPr lang="en-US" dirty="0"/>
              <a:t> </a:t>
            </a:r>
            <a:r>
              <a:rPr lang="en-US" dirty="0" err="1"/>
              <a:t>maculetis</a:t>
            </a:r>
            <a:r>
              <a:rPr lang="en-US" dirty="0"/>
              <a:t> </a:t>
            </a:r>
            <a:r>
              <a:rPr lang="en-US" dirty="0" err="1"/>
              <a:t>tractuque</a:t>
            </a:r>
            <a:r>
              <a:rPr lang="en-US" dirty="0"/>
              <a:t> </a:t>
            </a:r>
            <a:r>
              <a:rPr lang="en-US" dirty="0" err="1"/>
              <a:t>aut</a:t>
            </a:r>
            <a:r>
              <a:rPr lang="en-US" dirty="0"/>
              <a:t> pro a </a:t>
            </a:r>
            <a:r>
              <a:rPr lang="en-US" dirty="0" err="1"/>
              <a:t>periculaque</a:t>
            </a:r>
            <a:r>
              <a:rPr lang="en-US" dirty="0"/>
              <a:t> et de </a:t>
            </a:r>
            <a:r>
              <a:rPr lang="en-US" dirty="0" err="1"/>
              <a:t>relinquerem</a:t>
            </a:r>
            <a:r>
              <a:rPr lang="en-US" dirty="0"/>
              <a:t>.(Arial 20pt)</a:t>
            </a:r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F9326F20-F448-2348-96F8-968376BA61B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080000" y="2808466"/>
            <a:ext cx="9910800" cy="586432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>
              <a:defRPr sz="32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Section title (Arial 32pt / Bold)</a:t>
            </a:r>
          </a:p>
        </p:txBody>
      </p:sp>
      <p:sp>
        <p:nvSpPr>
          <p:cNvPr id="4" name="TextBox 3"/>
          <p:cNvSpPr txBox="1"/>
          <p:nvPr userDrawn="1"/>
        </p:nvSpPr>
        <p:spPr>
          <a:xfrm>
            <a:off x="10439234" y="6148015"/>
            <a:ext cx="97276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fld id="{2FB6F827-E134-4C8D-9CF5-D199257E746A}" type="slidenum">
              <a:rPr lang="en-US" sz="1000" kern="1200" smtClean="0">
                <a:solidFill>
                  <a:schemeClr val="bg1">
                    <a:alpha val="40000"/>
                  </a:schemeClr>
                </a:solidFill>
                <a:latin typeface="+mn-lt"/>
                <a:ea typeface="+mn-ea"/>
                <a:cs typeface="+mn-cs"/>
              </a:rPr>
              <a:pPr algn="r"/>
              <a:t>‹#›</a:t>
            </a:fld>
            <a:endParaRPr lang="en-US" sz="1000" kern="1200" dirty="0">
              <a:solidFill>
                <a:schemeClr val="bg1">
                  <a:alpha val="40000"/>
                </a:schemeClr>
              </a:solidFill>
              <a:latin typeface="+mn-lt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383291065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 - QuoteWithLogo - Violet">
    <p:bg>
      <p:bgPr>
        <a:solidFill>
          <a:srgbClr val="7C64C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1080000" y="720000"/>
            <a:ext cx="9910800" cy="1077218"/>
          </a:xfrm>
          <a:prstGeom prst="rect">
            <a:avLst/>
          </a:prstGeom>
        </p:spPr>
        <p:txBody>
          <a:bodyPr anchor="t">
            <a:spAutoFit/>
          </a:bodyPr>
          <a:lstStyle>
            <a:lvl1pPr algn="l">
              <a:defRPr sz="64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Big title – Arial 64</a:t>
            </a:r>
          </a:p>
        </p:txBody>
      </p:sp>
      <p:pic>
        <p:nvPicPr>
          <p:cNvPr id="3" name="Picture 2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0000" y="5327832"/>
            <a:ext cx="2039112" cy="475113"/>
          </a:xfrm>
          <a:prstGeom prst="rect">
            <a:avLst/>
          </a:prstGeom>
        </p:spPr>
      </p:pic>
      <p:sp>
        <p:nvSpPr>
          <p:cNvPr id="4" name="TextBox 3"/>
          <p:cNvSpPr txBox="1"/>
          <p:nvPr userDrawn="1"/>
        </p:nvSpPr>
        <p:spPr>
          <a:xfrm>
            <a:off x="10439234" y="6148015"/>
            <a:ext cx="97276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fld id="{2FB6F827-E134-4C8D-9CF5-D199257E746A}" type="slidenum">
              <a:rPr lang="en-US" sz="1000" kern="1200" smtClean="0">
                <a:solidFill>
                  <a:schemeClr val="bg1">
                    <a:alpha val="40000"/>
                  </a:schemeClr>
                </a:solidFill>
                <a:latin typeface="+mn-lt"/>
                <a:ea typeface="+mn-ea"/>
                <a:cs typeface="+mn-cs"/>
              </a:rPr>
              <a:pPr algn="r"/>
              <a:t>‹#›</a:t>
            </a:fld>
            <a:endParaRPr lang="en-US" sz="1000" kern="1200" dirty="0">
              <a:solidFill>
                <a:schemeClr val="bg1">
                  <a:alpha val="40000"/>
                </a:schemeClr>
              </a:solidFill>
              <a:latin typeface="+mn-lt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711779716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3 - QuoteWithLogo - Orchid">
    <p:bg>
      <p:bgPr>
        <a:solidFill>
          <a:srgbClr val="DC4C8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>
            <a:extLst>
              <a:ext uri="{FF2B5EF4-FFF2-40B4-BE49-F238E27FC236}">
                <a16:creationId xmlns:a16="http://schemas.microsoft.com/office/drawing/2014/main" id="{1B74707B-30C1-4448-8574-031B099619B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080000" y="720000"/>
            <a:ext cx="9910800" cy="1077218"/>
          </a:xfrm>
          <a:prstGeom prst="rect">
            <a:avLst/>
          </a:prstGeom>
        </p:spPr>
        <p:txBody>
          <a:bodyPr anchor="t">
            <a:spAutoFit/>
          </a:bodyPr>
          <a:lstStyle>
            <a:lvl1pPr algn="l">
              <a:defRPr sz="64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Big title – Arial 64</a:t>
            </a:r>
          </a:p>
        </p:txBody>
      </p:sp>
      <p:pic>
        <p:nvPicPr>
          <p:cNvPr id="5" name="Picture 4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0000" y="5327832"/>
            <a:ext cx="2039112" cy="475113"/>
          </a:xfrm>
          <a:prstGeom prst="rect">
            <a:avLst/>
          </a:prstGeom>
        </p:spPr>
      </p:pic>
      <p:sp>
        <p:nvSpPr>
          <p:cNvPr id="4" name="TextBox 3"/>
          <p:cNvSpPr txBox="1"/>
          <p:nvPr userDrawn="1"/>
        </p:nvSpPr>
        <p:spPr>
          <a:xfrm>
            <a:off x="10439234" y="6148015"/>
            <a:ext cx="97276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fld id="{2FB6F827-E134-4C8D-9CF5-D199257E746A}" type="slidenum">
              <a:rPr lang="en-US" sz="1000" kern="1200" smtClean="0">
                <a:solidFill>
                  <a:schemeClr val="bg1">
                    <a:alpha val="40000"/>
                  </a:schemeClr>
                </a:solidFill>
                <a:latin typeface="+mn-lt"/>
                <a:ea typeface="+mn-ea"/>
                <a:cs typeface="+mn-cs"/>
              </a:rPr>
              <a:pPr algn="r"/>
              <a:t>‹#›</a:t>
            </a:fld>
            <a:endParaRPr lang="en-US" sz="1000" kern="1200" dirty="0">
              <a:solidFill>
                <a:schemeClr val="bg1">
                  <a:alpha val="40000"/>
                </a:schemeClr>
              </a:solidFill>
              <a:latin typeface="+mn-lt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185313642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4 - QuoteWithLogo - Purple">
    <p:bg>
      <p:bgPr>
        <a:solidFill>
          <a:srgbClr val="9A4DB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9F1A9959-3EB4-854F-893D-5DF94F13E42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080000" y="720000"/>
            <a:ext cx="9910800" cy="1077218"/>
          </a:xfrm>
          <a:prstGeom prst="rect">
            <a:avLst/>
          </a:prstGeom>
        </p:spPr>
        <p:txBody>
          <a:bodyPr anchor="t">
            <a:spAutoFit/>
          </a:bodyPr>
          <a:lstStyle>
            <a:lvl1pPr algn="l">
              <a:defRPr sz="64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Big title – Arial 64</a:t>
            </a:r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0000" y="5327832"/>
            <a:ext cx="2039112" cy="475113"/>
          </a:xfrm>
          <a:prstGeom prst="rect">
            <a:avLst/>
          </a:prstGeom>
        </p:spPr>
      </p:pic>
      <p:sp>
        <p:nvSpPr>
          <p:cNvPr id="4" name="TextBox 3"/>
          <p:cNvSpPr txBox="1"/>
          <p:nvPr userDrawn="1"/>
        </p:nvSpPr>
        <p:spPr>
          <a:xfrm>
            <a:off x="10439234" y="6148015"/>
            <a:ext cx="97276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fld id="{2FB6F827-E134-4C8D-9CF5-D199257E746A}" type="slidenum">
              <a:rPr lang="en-US" sz="1000" kern="1200" smtClean="0">
                <a:solidFill>
                  <a:schemeClr val="bg1">
                    <a:alpha val="40000"/>
                  </a:schemeClr>
                </a:solidFill>
                <a:latin typeface="+mn-lt"/>
                <a:ea typeface="+mn-ea"/>
                <a:cs typeface="+mn-cs"/>
              </a:rPr>
              <a:pPr algn="r"/>
              <a:t>‹#›</a:t>
            </a:fld>
            <a:endParaRPr lang="en-US" sz="1000" kern="1200" dirty="0">
              <a:solidFill>
                <a:schemeClr val="bg1">
                  <a:alpha val="40000"/>
                </a:schemeClr>
              </a:solidFill>
              <a:latin typeface="+mn-lt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118480178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6925" y="576654"/>
            <a:ext cx="11874446" cy="6673376"/>
          </a:xfrm>
          <a:prstGeom prst="rect">
            <a:avLst/>
          </a:prstGeom>
        </p:spPr>
      </p:pic>
      <p:sp>
        <p:nvSpPr>
          <p:cNvPr id="5" name="TextBox 4"/>
          <p:cNvSpPr txBox="1"/>
          <p:nvPr userDrawn="1"/>
        </p:nvSpPr>
        <p:spPr>
          <a:xfrm>
            <a:off x="10439234" y="6148015"/>
            <a:ext cx="97276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fld id="{2FB6F827-E134-4C8D-9CF5-D199257E746A}" type="slidenum">
              <a:rPr lang="en-US" sz="1000" kern="1200" smtClean="0">
                <a:solidFill>
                  <a:srgbClr val="332C41">
                    <a:alpha val="40000"/>
                  </a:srgbClr>
                </a:solidFill>
                <a:latin typeface="+mn-lt"/>
                <a:ea typeface="+mn-ea"/>
                <a:cs typeface="+mn-cs"/>
              </a:rPr>
              <a:pPr algn="r"/>
              <a:t>‹#›</a:t>
            </a:fld>
            <a:endParaRPr lang="en-US" sz="1000" kern="1200" dirty="0">
              <a:solidFill>
                <a:srgbClr val="332C41">
                  <a:alpha val="40000"/>
                </a:srgbClr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77600" y="356616"/>
            <a:ext cx="10634400" cy="461665"/>
          </a:xfrm>
        </p:spPr>
        <p:txBody>
          <a:bodyPr/>
          <a:lstStyle>
            <a:lvl1pPr algn="ctr"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grpSp>
        <p:nvGrpSpPr>
          <p:cNvPr id="7" name="Group 6"/>
          <p:cNvGrpSpPr/>
          <p:nvPr userDrawn="1"/>
        </p:nvGrpSpPr>
        <p:grpSpPr>
          <a:xfrm>
            <a:off x="4069557" y="6152914"/>
            <a:ext cx="1988343" cy="261610"/>
            <a:chOff x="4069557" y="6152914"/>
            <a:chExt cx="1988343" cy="261610"/>
          </a:xfrm>
        </p:grpSpPr>
        <p:sp>
          <p:nvSpPr>
            <p:cNvPr id="4" name="Rectangle 3"/>
            <p:cNvSpPr/>
            <p:nvPr userDrawn="1"/>
          </p:nvSpPr>
          <p:spPr>
            <a:xfrm>
              <a:off x="4069557" y="6222785"/>
              <a:ext cx="116681" cy="116681"/>
            </a:xfrm>
            <a:prstGeom prst="rect">
              <a:avLst/>
            </a:prstGeom>
            <a:solidFill>
              <a:srgbClr val="8F77D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" name="TextBox 5"/>
            <p:cNvSpPr txBox="1"/>
            <p:nvPr userDrawn="1"/>
          </p:nvSpPr>
          <p:spPr>
            <a:xfrm>
              <a:off x="4167190" y="6152914"/>
              <a:ext cx="1890710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100" dirty="0">
                  <a:solidFill>
                    <a:srgbClr val="332C41"/>
                  </a:solidFill>
                </a:rPr>
                <a:t>Partner and affiliate</a:t>
              </a:r>
              <a:r>
                <a:rPr lang="en-US" sz="1100" baseline="0" dirty="0">
                  <a:solidFill>
                    <a:srgbClr val="332C41"/>
                  </a:solidFill>
                </a:rPr>
                <a:t> panels</a:t>
              </a:r>
              <a:endParaRPr lang="en-US" sz="1100" dirty="0">
                <a:solidFill>
                  <a:srgbClr val="332C41"/>
                </a:solidFill>
              </a:endParaRPr>
            </a:p>
          </p:txBody>
        </p:sp>
      </p:grpSp>
      <p:grpSp>
        <p:nvGrpSpPr>
          <p:cNvPr id="8" name="Group 7"/>
          <p:cNvGrpSpPr/>
          <p:nvPr userDrawn="1"/>
        </p:nvGrpSpPr>
        <p:grpSpPr>
          <a:xfrm>
            <a:off x="6288857" y="6152914"/>
            <a:ext cx="1988343" cy="261610"/>
            <a:chOff x="4069557" y="6152914"/>
            <a:chExt cx="1988343" cy="261610"/>
          </a:xfrm>
        </p:grpSpPr>
        <p:sp>
          <p:nvSpPr>
            <p:cNvPr id="9" name="Rectangle 8"/>
            <p:cNvSpPr/>
            <p:nvPr userDrawn="1"/>
          </p:nvSpPr>
          <p:spPr>
            <a:xfrm>
              <a:off x="4069557" y="6222785"/>
              <a:ext cx="116681" cy="116681"/>
            </a:xfrm>
            <a:prstGeom prst="rect">
              <a:avLst/>
            </a:prstGeom>
            <a:solidFill>
              <a:srgbClr val="432A8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" name="TextBox 9"/>
            <p:cNvSpPr txBox="1"/>
            <p:nvPr userDrawn="1"/>
          </p:nvSpPr>
          <p:spPr>
            <a:xfrm>
              <a:off x="4167190" y="6152914"/>
              <a:ext cx="1890710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100" dirty="0">
                  <a:solidFill>
                    <a:srgbClr val="332C41"/>
                  </a:solidFill>
                </a:rPr>
                <a:t>YouGov</a:t>
              </a:r>
              <a:r>
                <a:rPr lang="en-US" sz="1100" baseline="0" dirty="0">
                  <a:solidFill>
                    <a:srgbClr val="332C41"/>
                  </a:solidFill>
                </a:rPr>
                <a:t> panels</a:t>
              </a:r>
              <a:endParaRPr lang="en-US" sz="1100" dirty="0">
                <a:solidFill>
                  <a:srgbClr val="332C41"/>
                </a:solidFill>
              </a:endParaRPr>
            </a:p>
          </p:txBody>
        </p:sp>
      </p:grpSp>
      <p:grpSp>
        <p:nvGrpSpPr>
          <p:cNvPr id="11" name="Group 10"/>
          <p:cNvGrpSpPr/>
          <p:nvPr userDrawn="1"/>
        </p:nvGrpSpPr>
        <p:grpSpPr>
          <a:xfrm>
            <a:off x="7732717" y="6152914"/>
            <a:ext cx="1988343" cy="261610"/>
            <a:chOff x="4069557" y="6152914"/>
            <a:chExt cx="1988343" cy="261610"/>
          </a:xfrm>
        </p:grpSpPr>
        <p:sp>
          <p:nvSpPr>
            <p:cNvPr id="12" name="Rectangle 11"/>
            <p:cNvSpPr/>
            <p:nvPr userDrawn="1"/>
          </p:nvSpPr>
          <p:spPr>
            <a:xfrm>
              <a:off x="4069557" y="6222785"/>
              <a:ext cx="116681" cy="116681"/>
            </a:xfrm>
            <a:prstGeom prst="rect">
              <a:avLst/>
            </a:prstGeom>
            <a:solidFill>
              <a:srgbClr val="FF857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" name="TextBox 12"/>
            <p:cNvSpPr txBox="1"/>
            <p:nvPr userDrawn="1"/>
          </p:nvSpPr>
          <p:spPr>
            <a:xfrm>
              <a:off x="4167190" y="6152914"/>
              <a:ext cx="1890710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100" dirty="0">
                  <a:solidFill>
                    <a:srgbClr val="332C41"/>
                  </a:solidFill>
                </a:rPr>
                <a:t>YouGov</a:t>
              </a:r>
              <a:r>
                <a:rPr lang="en-US" sz="1100" baseline="0" dirty="0">
                  <a:solidFill>
                    <a:srgbClr val="332C41"/>
                  </a:solidFill>
                </a:rPr>
                <a:t> offices</a:t>
              </a:r>
              <a:endParaRPr lang="en-US" sz="1100" dirty="0">
                <a:solidFill>
                  <a:srgbClr val="332C41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865829190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3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3544" y="580373"/>
            <a:ext cx="11861208" cy="6665937"/>
          </a:xfrm>
          <a:prstGeom prst="rect">
            <a:avLst/>
          </a:prstGeom>
        </p:spPr>
      </p:pic>
      <p:sp>
        <p:nvSpPr>
          <p:cNvPr id="5" name="TextBox 4"/>
          <p:cNvSpPr txBox="1"/>
          <p:nvPr userDrawn="1"/>
        </p:nvSpPr>
        <p:spPr>
          <a:xfrm>
            <a:off x="10439234" y="6148015"/>
            <a:ext cx="97276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fld id="{2FB6F827-E134-4C8D-9CF5-D199257E746A}" type="slidenum">
              <a:rPr lang="en-US" sz="1000" kern="1200" smtClean="0">
                <a:solidFill>
                  <a:srgbClr val="332C41">
                    <a:alpha val="40000"/>
                  </a:srgbClr>
                </a:solidFill>
                <a:latin typeface="+mn-lt"/>
                <a:ea typeface="+mn-ea"/>
                <a:cs typeface="+mn-cs"/>
              </a:rPr>
              <a:pPr algn="r"/>
              <a:t>‹#›</a:t>
            </a:fld>
            <a:endParaRPr lang="en-US" sz="1000" kern="1200" dirty="0">
              <a:solidFill>
                <a:srgbClr val="332C41">
                  <a:alpha val="40000"/>
                </a:srgbClr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77600" y="356616"/>
            <a:ext cx="10634400" cy="461665"/>
          </a:xfrm>
        </p:spPr>
        <p:txBody>
          <a:bodyPr/>
          <a:lstStyle>
            <a:lvl1pPr algn="ctr"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grpSp>
        <p:nvGrpSpPr>
          <p:cNvPr id="6" name="Group 5"/>
          <p:cNvGrpSpPr/>
          <p:nvPr userDrawn="1"/>
        </p:nvGrpSpPr>
        <p:grpSpPr>
          <a:xfrm>
            <a:off x="4069557" y="6152914"/>
            <a:ext cx="1988343" cy="261610"/>
            <a:chOff x="4069557" y="6152914"/>
            <a:chExt cx="1988343" cy="261610"/>
          </a:xfrm>
        </p:grpSpPr>
        <p:sp>
          <p:nvSpPr>
            <p:cNvPr id="7" name="Rectangle 6"/>
            <p:cNvSpPr/>
            <p:nvPr userDrawn="1"/>
          </p:nvSpPr>
          <p:spPr>
            <a:xfrm>
              <a:off x="4069557" y="6222785"/>
              <a:ext cx="116681" cy="116681"/>
            </a:xfrm>
            <a:prstGeom prst="rect">
              <a:avLst/>
            </a:prstGeom>
            <a:solidFill>
              <a:srgbClr val="8F77D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" name="TextBox 7"/>
            <p:cNvSpPr txBox="1"/>
            <p:nvPr userDrawn="1"/>
          </p:nvSpPr>
          <p:spPr>
            <a:xfrm>
              <a:off x="4167190" y="6152914"/>
              <a:ext cx="1890710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100" dirty="0">
                  <a:solidFill>
                    <a:srgbClr val="332C41"/>
                  </a:solidFill>
                </a:rPr>
                <a:t>Partner and affiliate</a:t>
              </a:r>
              <a:r>
                <a:rPr lang="en-US" sz="1100" baseline="0" dirty="0">
                  <a:solidFill>
                    <a:srgbClr val="332C41"/>
                  </a:solidFill>
                </a:rPr>
                <a:t> panels</a:t>
              </a:r>
              <a:endParaRPr lang="en-US" sz="1100" dirty="0">
                <a:solidFill>
                  <a:srgbClr val="332C41"/>
                </a:solidFill>
              </a:endParaRPr>
            </a:p>
          </p:txBody>
        </p:sp>
      </p:grpSp>
      <p:grpSp>
        <p:nvGrpSpPr>
          <p:cNvPr id="9" name="Group 8"/>
          <p:cNvGrpSpPr/>
          <p:nvPr userDrawn="1"/>
        </p:nvGrpSpPr>
        <p:grpSpPr>
          <a:xfrm>
            <a:off x="6288857" y="6152914"/>
            <a:ext cx="1988343" cy="261610"/>
            <a:chOff x="4069557" y="6152914"/>
            <a:chExt cx="1988343" cy="261610"/>
          </a:xfrm>
        </p:grpSpPr>
        <p:sp>
          <p:nvSpPr>
            <p:cNvPr id="10" name="Rectangle 9"/>
            <p:cNvSpPr/>
            <p:nvPr userDrawn="1"/>
          </p:nvSpPr>
          <p:spPr>
            <a:xfrm>
              <a:off x="4069557" y="6222785"/>
              <a:ext cx="116681" cy="116681"/>
            </a:xfrm>
            <a:prstGeom prst="rect">
              <a:avLst/>
            </a:prstGeom>
            <a:solidFill>
              <a:srgbClr val="432A8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4167190" y="6152914"/>
              <a:ext cx="1890710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100" dirty="0">
                  <a:solidFill>
                    <a:srgbClr val="332C41"/>
                  </a:solidFill>
                </a:rPr>
                <a:t>YouGov</a:t>
              </a:r>
              <a:r>
                <a:rPr lang="en-US" sz="1100" baseline="0" dirty="0">
                  <a:solidFill>
                    <a:srgbClr val="332C41"/>
                  </a:solidFill>
                </a:rPr>
                <a:t> panels</a:t>
              </a:r>
              <a:endParaRPr lang="en-US" sz="1100" dirty="0">
                <a:solidFill>
                  <a:srgbClr val="332C41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129969491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F20FE5ED-5E61-C048-A962-A3643A0BC0D8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b="11915"/>
          <a:stretch/>
        </p:blipFill>
        <p:spPr>
          <a:xfrm>
            <a:off x="0" y="0"/>
            <a:ext cx="12192000" cy="6040877"/>
          </a:xfrm>
          <a:prstGeom prst="rect">
            <a:avLst/>
          </a:prstGeom>
          <a:noFill/>
        </p:spPr>
      </p:pic>
      <p:sp>
        <p:nvSpPr>
          <p:cNvPr id="7" name="Text Placeholder 9">
            <a:extLst>
              <a:ext uri="{FF2B5EF4-FFF2-40B4-BE49-F238E27FC236}">
                <a16:creationId xmlns:a16="http://schemas.microsoft.com/office/drawing/2014/main" id="{26C1962D-EB90-254B-95F6-2AA406FC5076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793636" y="1463673"/>
            <a:ext cx="10605927" cy="4119709"/>
          </a:xfrm>
        </p:spPr>
        <p:txBody>
          <a:bodyPr>
            <a:noAutofit/>
          </a:bodyPr>
          <a:lstStyle>
            <a:lvl1pPr>
              <a:lnSpc>
                <a:spcPct val="120000"/>
              </a:lnSpc>
              <a:defRPr sz="1800">
                <a:solidFill>
                  <a:schemeClr val="tx1"/>
                </a:solidFill>
              </a:defRPr>
            </a:lvl1pPr>
          </a:lstStyle>
          <a:p>
            <a:pPr lvl="0"/>
            <a:r>
              <a:rPr lang="en-GB" dirty="0"/>
              <a:t>Lorem ipsum </a:t>
            </a:r>
            <a:r>
              <a:rPr lang="en-GB" dirty="0" err="1"/>
              <a:t>dolor</a:t>
            </a:r>
            <a:r>
              <a:rPr lang="en-GB" dirty="0"/>
              <a:t> sit </a:t>
            </a:r>
            <a:r>
              <a:rPr lang="en-GB" dirty="0" err="1"/>
              <a:t>amet</a:t>
            </a:r>
            <a:r>
              <a:rPr lang="en-GB" dirty="0"/>
              <a:t>, </a:t>
            </a:r>
            <a:r>
              <a:rPr lang="en-GB" dirty="0" err="1"/>
              <a:t>consectetur</a:t>
            </a:r>
            <a:r>
              <a:rPr lang="en-GB" dirty="0"/>
              <a:t> </a:t>
            </a:r>
            <a:r>
              <a:rPr lang="en-GB" dirty="0" err="1"/>
              <a:t>adipiscing</a:t>
            </a:r>
            <a:r>
              <a:rPr lang="en-GB" dirty="0"/>
              <a:t> </a:t>
            </a:r>
            <a:r>
              <a:rPr lang="en-GB" dirty="0" err="1"/>
              <a:t>elit</a:t>
            </a:r>
            <a:r>
              <a:rPr lang="en-GB" dirty="0"/>
              <a:t>, </a:t>
            </a:r>
            <a:r>
              <a:rPr lang="en-GB" dirty="0" err="1"/>
              <a:t>sed</a:t>
            </a:r>
            <a:r>
              <a:rPr lang="en-GB" dirty="0"/>
              <a:t> do </a:t>
            </a:r>
            <a:r>
              <a:rPr lang="en-GB" dirty="0" err="1"/>
              <a:t>eiusmod</a:t>
            </a:r>
            <a:r>
              <a:rPr lang="en-GB" dirty="0"/>
              <a:t> </a:t>
            </a:r>
            <a:r>
              <a:rPr lang="en-GB" dirty="0" err="1"/>
              <a:t>tempor</a:t>
            </a:r>
            <a:r>
              <a:rPr lang="en-GB" dirty="0"/>
              <a:t> </a:t>
            </a:r>
            <a:r>
              <a:rPr lang="en-GB" dirty="0" err="1"/>
              <a:t>incididunt</a:t>
            </a:r>
            <a:r>
              <a:rPr lang="en-GB" dirty="0"/>
              <a:t> </a:t>
            </a:r>
            <a:r>
              <a:rPr lang="en-GB" dirty="0" err="1"/>
              <a:t>ut</a:t>
            </a:r>
            <a:r>
              <a:rPr lang="en-GB" dirty="0"/>
              <a:t> </a:t>
            </a:r>
            <a:r>
              <a:rPr lang="en-GB" dirty="0" err="1"/>
              <a:t>labore</a:t>
            </a:r>
            <a:r>
              <a:rPr lang="en-GB" dirty="0"/>
              <a:t> et dolore magna </a:t>
            </a:r>
            <a:r>
              <a:rPr lang="en-GB" dirty="0" err="1"/>
              <a:t>aliqua</a:t>
            </a:r>
            <a:r>
              <a:rPr lang="en-GB" dirty="0"/>
              <a:t>. Ut </a:t>
            </a:r>
            <a:r>
              <a:rPr lang="en-GB" dirty="0" err="1"/>
              <a:t>enim</a:t>
            </a:r>
            <a:r>
              <a:rPr lang="en-GB" dirty="0"/>
              <a:t> ad minim </a:t>
            </a:r>
            <a:r>
              <a:rPr lang="en-GB" dirty="0" err="1"/>
              <a:t>veniam</a:t>
            </a:r>
            <a:r>
              <a:rPr lang="en-GB" dirty="0"/>
              <a:t>, </a:t>
            </a:r>
            <a:r>
              <a:rPr lang="en-GB" dirty="0" err="1"/>
              <a:t>quis</a:t>
            </a:r>
            <a:r>
              <a:rPr lang="en-GB" dirty="0"/>
              <a:t> </a:t>
            </a:r>
            <a:r>
              <a:rPr lang="en-GB" dirty="0" err="1"/>
              <a:t>nostrud</a:t>
            </a:r>
            <a:r>
              <a:rPr lang="en-GB" dirty="0"/>
              <a:t> exercitation </a:t>
            </a:r>
            <a:r>
              <a:rPr lang="en-GB" dirty="0" err="1"/>
              <a:t>ullamco</a:t>
            </a:r>
            <a:r>
              <a:rPr lang="en-GB" dirty="0"/>
              <a:t> </a:t>
            </a:r>
            <a:r>
              <a:rPr lang="en-GB" dirty="0" err="1"/>
              <a:t>laboris</a:t>
            </a:r>
            <a:r>
              <a:rPr lang="en-GB" dirty="0"/>
              <a:t> nisi </a:t>
            </a:r>
            <a:r>
              <a:rPr lang="en-GB" dirty="0" err="1"/>
              <a:t>ut</a:t>
            </a:r>
            <a:r>
              <a:rPr lang="en-GB" dirty="0"/>
              <a:t> </a:t>
            </a:r>
            <a:r>
              <a:rPr lang="en-GB" dirty="0" err="1"/>
              <a:t>aliquip</a:t>
            </a:r>
            <a:r>
              <a:rPr lang="en-GB" dirty="0"/>
              <a:t> ex </a:t>
            </a:r>
            <a:r>
              <a:rPr lang="en-GB" dirty="0" err="1"/>
              <a:t>ea</a:t>
            </a:r>
            <a:r>
              <a:rPr lang="en-GB" dirty="0"/>
              <a:t> </a:t>
            </a:r>
            <a:r>
              <a:rPr lang="en-GB" dirty="0" err="1"/>
              <a:t>commodo</a:t>
            </a:r>
            <a:r>
              <a:rPr lang="en-GB" dirty="0"/>
              <a:t> </a:t>
            </a:r>
            <a:r>
              <a:rPr lang="en-GB" dirty="0" err="1"/>
              <a:t>consequat</a:t>
            </a:r>
            <a:r>
              <a:rPr lang="en-GB" dirty="0"/>
              <a:t>. Duis </a:t>
            </a:r>
            <a:r>
              <a:rPr lang="en-GB" dirty="0" err="1"/>
              <a:t>aute</a:t>
            </a:r>
            <a:r>
              <a:rPr lang="en-GB" dirty="0"/>
              <a:t> </a:t>
            </a:r>
            <a:r>
              <a:rPr lang="en-GB" dirty="0" err="1"/>
              <a:t>irure</a:t>
            </a:r>
            <a:r>
              <a:rPr lang="en-GB" dirty="0"/>
              <a:t> </a:t>
            </a:r>
            <a:r>
              <a:rPr lang="en-GB" dirty="0" err="1"/>
              <a:t>dolor</a:t>
            </a:r>
            <a:r>
              <a:rPr lang="en-GB" dirty="0"/>
              <a:t> in </a:t>
            </a:r>
            <a:r>
              <a:rPr lang="en-GB" dirty="0" err="1"/>
              <a:t>reprehenderit</a:t>
            </a:r>
            <a:r>
              <a:rPr lang="en-GB" dirty="0"/>
              <a:t> in </a:t>
            </a:r>
            <a:r>
              <a:rPr lang="en-GB" dirty="0" err="1"/>
              <a:t>voluptate</a:t>
            </a:r>
            <a:r>
              <a:rPr lang="en-GB" dirty="0"/>
              <a:t> </a:t>
            </a:r>
            <a:r>
              <a:rPr lang="en-GB" dirty="0" err="1"/>
              <a:t>velit</a:t>
            </a:r>
            <a:r>
              <a:rPr lang="en-GB" dirty="0"/>
              <a:t> </a:t>
            </a:r>
            <a:r>
              <a:rPr lang="en-GB" dirty="0" err="1"/>
              <a:t>esse</a:t>
            </a:r>
            <a:r>
              <a:rPr lang="en-GB" dirty="0"/>
              <a:t> </a:t>
            </a:r>
            <a:r>
              <a:rPr lang="en-GB" dirty="0" err="1"/>
              <a:t>cillum</a:t>
            </a:r>
            <a:r>
              <a:rPr lang="en-GB" dirty="0"/>
              <a:t> dolore </a:t>
            </a:r>
            <a:r>
              <a:rPr lang="en-GB" dirty="0" err="1"/>
              <a:t>eu</a:t>
            </a:r>
            <a:r>
              <a:rPr lang="en-GB" dirty="0"/>
              <a:t> </a:t>
            </a:r>
            <a:r>
              <a:rPr lang="en-GB" dirty="0" err="1"/>
              <a:t>fugiat</a:t>
            </a:r>
            <a:r>
              <a:rPr lang="en-GB" dirty="0"/>
              <a:t> </a:t>
            </a:r>
            <a:r>
              <a:rPr lang="en-GB" dirty="0" err="1"/>
              <a:t>nulla</a:t>
            </a:r>
            <a:r>
              <a:rPr lang="en-GB" dirty="0"/>
              <a:t> </a:t>
            </a:r>
            <a:r>
              <a:rPr lang="en-GB" dirty="0" err="1"/>
              <a:t>pariatur</a:t>
            </a:r>
            <a:r>
              <a:rPr lang="en-GB" dirty="0"/>
              <a:t>. </a:t>
            </a:r>
            <a:r>
              <a:rPr lang="en-GB" dirty="0" err="1"/>
              <a:t>Excepteur</a:t>
            </a:r>
            <a:r>
              <a:rPr lang="en-GB" dirty="0"/>
              <a:t> </a:t>
            </a:r>
            <a:r>
              <a:rPr lang="en-GB" dirty="0" err="1"/>
              <a:t>sint</a:t>
            </a:r>
            <a:r>
              <a:rPr lang="en-GB" dirty="0"/>
              <a:t> </a:t>
            </a:r>
            <a:r>
              <a:rPr lang="en-GB" dirty="0" err="1"/>
              <a:t>occaecat</a:t>
            </a:r>
            <a:r>
              <a:rPr lang="en-GB" dirty="0"/>
              <a:t> </a:t>
            </a:r>
            <a:r>
              <a:rPr lang="en-GB" dirty="0" err="1"/>
              <a:t>cupidatat</a:t>
            </a:r>
            <a:r>
              <a:rPr lang="en-GB" dirty="0"/>
              <a:t> non </a:t>
            </a:r>
            <a:r>
              <a:rPr lang="en-GB" dirty="0" err="1"/>
              <a:t>proident</a:t>
            </a:r>
            <a:r>
              <a:rPr lang="en-GB" dirty="0"/>
              <a:t>, </a:t>
            </a:r>
            <a:r>
              <a:rPr lang="en-GB" dirty="0" err="1"/>
              <a:t>sunt</a:t>
            </a:r>
            <a:r>
              <a:rPr lang="en-GB" dirty="0"/>
              <a:t> in culpa qui </a:t>
            </a:r>
            <a:r>
              <a:rPr lang="en-GB" dirty="0" err="1"/>
              <a:t>officia</a:t>
            </a:r>
            <a:r>
              <a:rPr lang="en-GB" dirty="0"/>
              <a:t> </a:t>
            </a:r>
            <a:r>
              <a:rPr lang="en-GB" dirty="0" err="1"/>
              <a:t>deserunt</a:t>
            </a:r>
            <a:r>
              <a:rPr lang="en-GB" dirty="0"/>
              <a:t> </a:t>
            </a:r>
            <a:r>
              <a:rPr lang="en-GB" dirty="0" err="1"/>
              <a:t>mollit</a:t>
            </a:r>
            <a:r>
              <a:rPr lang="en-GB" dirty="0"/>
              <a:t> </a:t>
            </a:r>
            <a:r>
              <a:rPr lang="en-GB" dirty="0" err="1"/>
              <a:t>anim</a:t>
            </a:r>
            <a:r>
              <a:rPr lang="en-GB" dirty="0"/>
              <a:t> id </a:t>
            </a:r>
            <a:r>
              <a:rPr lang="en-GB" dirty="0" err="1"/>
              <a:t>est</a:t>
            </a:r>
            <a:r>
              <a:rPr lang="en-GB" dirty="0"/>
              <a:t> </a:t>
            </a:r>
            <a:r>
              <a:rPr lang="en-GB" dirty="0" err="1"/>
              <a:t>laborum</a:t>
            </a:r>
            <a:r>
              <a:rPr lang="en-GB" dirty="0"/>
              <a:t>.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943467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ube">
    <p:bg>
      <p:bgPr>
        <a:solidFill>
          <a:srgbClr val="432B8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C771D847-920F-E34B-8002-F0DA7CF9FB63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3CA0EC70-9AE3-D149-9A28-F04398396A8B}"/>
              </a:ext>
            </a:extLst>
          </p:cNvPr>
          <p:cNvSpPr txBox="1"/>
          <p:nvPr userDrawn="1"/>
        </p:nvSpPr>
        <p:spPr>
          <a:xfrm>
            <a:off x="4722471" y="2627453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sz="1800" dirty="0"/>
          </a:p>
        </p:txBody>
      </p:sp>
    </p:spTree>
    <p:extLst>
      <p:ext uri="{BB962C8B-B14F-4D97-AF65-F5344CB8AC3E}">
        <p14:creationId xmlns:p14="http://schemas.microsoft.com/office/powerpoint/2010/main" val="609626849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791619596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Generic Slide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Placeholder 4">
            <a:extLst>
              <a:ext uri="{FF2B5EF4-FFF2-40B4-BE49-F238E27FC236}">
                <a16:creationId xmlns:a16="http://schemas.microsoft.com/office/drawing/2014/main" id="{A590F843-9D7E-3846-8E9B-0182C6D43DD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899255" y="487207"/>
            <a:ext cx="7445082" cy="522348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defRPr sz="3200" baseline="0">
                <a:solidFill>
                  <a:schemeClr val="tx2"/>
                </a:solidFill>
              </a:defRPr>
            </a:lvl1pPr>
          </a:lstStyle>
          <a:p>
            <a:r>
              <a:rPr lang="en-US" dirty="0"/>
              <a:t>Jane Doe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sz="quarter" idx="14"/>
          </p:nvPr>
        </p:nvSpPr>
        <p:spPr>
          <a:xfrm>
            <a:off x="847663" y="473076"/>
            <a:ext cx="2545726" cy="2767965"/>
          </a:xfrm>
          <a:ln>
            <a:solidFill>
              <a:schemeClr val="bg1">
                <a:lumMod val="85000"/>
              </a:schemeClr>
            </a:solidFill>
          </a:ln>
        </p:spPr>
        <p:txBody>
          <a:bodyPr/>
          <a:lstStyle/>
          <a:p>
            <a:r>
              <a:rPr lang="en-US" smtClean="0"/>
              <a:t>Click icon to add picture</a:t>
            </a:r>
            <a:endParaRPr lang="en-US"/>
          </a:p>
        </p:txBody>
      </p:sp>
      <p:sp>
        <p:nvSpPr>
          <p:cNvPr id="8" name="Title Placeholder 4">
            <a:extLst>
              <a:ext uri="{FF2B5EF4-FFF2-40B4-BE49-F238E27FC236}">
                <a16:creationId xmlns:a16="http://schemas.microsoft.com/office/drawing/2014/main" id="{A590F843-9D7E-3846-8E9B-0182C6D43DD8}"/>
              </a:ext>
            </a:extLst>
          </p:cNvPr>
          <p:cNvSpPr txBox="1">
            <a:spLocks/>
          </p:cNvSpPr>
          <p:nvPr userDrawn="1"/>
        </p:nvSpPr>
        <p:spPr>
          <a:xfrm>
            <a:off x="-2337383" y="3410885"/>
            <a:ext cx="2173923" cy="815673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6858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2400" b="1" kern="1200">
                <a:solidFill>
                  <a:srgbClr val="332C4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en-US" sz="1400" dirty="0"/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1F5C845D-8601-884F-827B-3E7C8ACC02D9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3899256" y="1696627"/>
            <a:ext cx="7444915" cy="3900886"/>
          </a:xfrm>
        </p:spPr>
        <p:txBody>
          <a:bodyPr>
            <a:noAutofit/>
          </a:bodyPr>
          <a:lstStyle>
            <a:lvl1pPr>
              <a:lnSpc>
                <a:spcPct val="120000"/>
              </a:lnSpc>
              <a:defRPr sz="1800">
                <a:solidFill>
                  <a:schemeClr val="tx2"/>
                </a:solidFill>
              </a:defRPr>
            </a:lvl1pPr>
          </a:lstStyle>
          <a:p>
            <a:pPr lvl="0"/>
            <a:r>
              <a:rPr lang="en-GB" dirty="0"/>
              <a:t>Lorem ipsum </a:t>
            </a:r>
            <a:r>
              <a:rPr lang="en-GB" dirty="0" err="1"/>
              <a:t>dolor</a:t>
            </a:r>
            <a:r>
              <a:rPr lang="en-GB" dirty="0"/>
              <a:t> sit </a:t>
            </a:r>
            <a:r>
              <a:rPr lang="en-GB" dirty="0" err="1"/>
              <a:t>amet</a:t>
            </a:r>
            <a:r>
              <a:rPr lang="en-GB" dirty="0"/>
              <a:t>, </a:t>
            </a:r>
            <a:r>
              <a:rPr lang="en-GB" dirty="0" err="1"/>
              <a:t>consectetur</a:t>
            </a:r>
            <a:r>
              <a:rPr lang="en-GB" dirty="0"/>
              <a:t> </a:t>
            </a:r>
            <a:r>
              <a:rPr lang="en-GB" dirty="0" err="1"/>
              <a:t>adipiscing</a:t>
            </a:r>
            <a:r>
              <a:rPr lang="en-GB" dirty="0"/>
              <a:t> </a:t>
            </a:r>
            <a:r>
              <a:rPr lang="en-GB" dirty="0" err="1"/>
              <a:t>elit</a:t>
            </a:r>
            <a:r>
              <a:rPr lang="en-GB" dirty="0"/>
              <a:t>, </a:t>
            </a:r>
            <a:r>
              <a:rPr lang="en-GB" dirty="0" err="1"/>
              <a:t>sed</a:t>
            </a:r>
            <a:r>
              <a:rPr lang="en-GB" dirty="0"/>
              <a:t> do </a:t>
            </a:r>
            <a:r>
              <a:rPr lang="en-GB" dirty="0" err="1"/>
              <a:t>eiusmod</a:t>
            </a:r>
            <a:r>
              <a:rPr lang="en-GB" dirty="0"/>
              <a:t> </a:t>
            </a:r>
            <a:r>
              <a:rPr lang="en-GB" dirty="0" err="1"/>
              <a:t>tempor</a:t>
            </a:r>
            <a:r>
              <a:rPr lang="en-GB" dirty="0"/>
              <a:t> </a:t>
            </a:r>
            <a:r>
              <a:rPr lang="en-GB" dirty="0" err="1"/>
              <a:t>incididunt</a:t>
            </a:r>
            <a:r>
              <a:rPr lang="en-GB" dirty="0"/>
              <a:t> </a:t>
            </a:r>
            <a:r>
              <a:rPr lang="en-GB" dirty="0" err="1"/>
              <a:t>ut</a:t>
            </a:r>
            <a:r>
              <a:rPr lang="en-GB" dirty="0"/>
              <a:t> </a:t>
            </a:r>
            <a:r>
              <a:rPr lang="en-GB" dirty="0" err="1"/>
              <a:t>labore</a:t>
            </a:r>
            <a:r>
              <a:rPr lang="en-GB" dirty="0"/>
              <a:t> et dolore magna </a:t>
            </a:r>
            <a:r>
              <a:rPr lang="en-GB" dirty="0" err="1"/>
              <a:t>aliqua</a:t>
            </a:r>
            <a:r>
              <a:rPr lang="en-GB" dirty="0"/>
              <a:t>. Ut </a:t>
            </a:r>
            <a:r>
              <a:rPr lang="en-GB" dirty="0" err="1"/>
              <a:t>enim</a:t>
            </a:r>
            <a:r>
              <a:rPr lang="en-GB" dirty="0"/>
              <a:t> ad minim </a:t>
            </a:r>
            <a:r>
              <a:rPr lang="en-GB" dirty="0" err="1"/>
              <a:t>veniam</a:t>
            </a:r>
            <a:r>
              <a:rPr lang="en-GB" dirty="0"/>
              <a:t>, </a:t>
            </a:r>
            <a:r>
              <a:rPr lang="en-GB" dirty="0" err="1"/>
              <a:t>quis</a:t>
            </a:r>
            <a:r>
              <a:rPr lang="en-GB" dirty="0"/>
              <a:t> </a:t>
            </a:r>
            <a:r>
              <a:rPr lang="en-GB" dirty="0" err="1"/>
              <a:t>nostrud</a:t>
            </a:r>
            <a:r>
              <a:rPr lang="en-GB" dirty="0"/>
              <a:t> exercitation </a:t>
            </a:r>
            <a:r>
              <a:rPr lang="en-GB" dirty="0" err="1"/>
              <a:t>ullamco</a:t>
            </a:r>
            <a:r>
              <a:rPr lang="en-GB" dirty="0"/>
              <a:t> </a:t>
            </a:r>
            <a:r>
              <a:rPr lang="en-GB" dirty="0" err="1"/>
              <a:t>laboris</a:t>
            </a:r>
            <a:r>
              <a:rPr lang="en-GB" dirty="0"/>
              <a:t> nisi </a:t>
            </a:r>
            <a:r>
              <a:rPr lang="en-GB" dirty="0" err="1"/>
              <a:t>ut</a:t>
            </a:r>
            <a:r>
              <a:rPr lang="en-GB" dirty="0"/>
              <a:t> </a:t>
            </a:r>
            <a:r>
              <a:rPr lang="en-GB" dirty="0" err="1"/>
              <a:t>aliquip</a:t>
            </a:r>
            <a:r>
              <a:rPr lang="en-GB" dirty="0"/>
              <a:t> ex </a:t>
            </a:r>
            <a:r>
              <a:rPr lang="en-GB" dirty="0" err="1"/>
              <a:t>ea</a:t>
            </a:r>
            <a:r>
              <a:rPr lang="en-GB" dirty="0"/>
              <a:t> </a:t>
            </a:r>
            <a:r>
              <a:rPr lang="en-GB" dirty="0" err="1"/>
              <a:t>commodo</a:t>
            </a:r>
            <a:r>
              <a:rPr lang="en-GB" dirty="0"/>
              <a:t> </a:t>
            </a:r>
            <a:r>
              <a:rPr lang="en-GB" dirty="0" err="1"/>
              <a:t>consequat</a:t>
            </a:r>
            <a:r>
              <a:rPr lang="en-GB" dirty="0"/>
              <a:t>. Duis </a:t>
            </a:r>
            <a:r>
              <a:rPr lang="en-GB" dirty="0" err="1"/>
              <a:t>aute</a:t>
            </a:r>
            <a:r>
              <a:rPr lang="en-GB" dirty="0"/>
              <a:t> </a:t>
            </a:r>
            <a:r>
              <a:rPr lang="en-GB" dirty="0" err="1"/>
              <a:t>irure</a:t>
            </a:r>
            <a:r>
              <a:rPr lang="en-GB" dirty="0"/>
              <a:t> </a:t>
            </a:r>
            <a:r>
              <a:rPr lang="en-GB" dirty="0" err="1"/>
              <a:t>dolor</a:t>
            </a:r>
            <a:r>
              <a:rPr lang="en-GB" dirty="0"/>
              <a:t> in </a:t>
            </a:r>
            <a:r>
              <a:rPr lang="en-GB" dirty="0" err="1"/>
              <a:t>reprehenderit</a:t>
            </a:r>
            <a:r>
              <a:rPr lang="en-GB" dirty="0"/>
              <a:t> in </a:t>
            </a:r>
            <a:r>
              <a:rPr lang="en-GB" dirty="0" err="1"/>
              <a:t>voluptate</a:t>
            </a:r>
            <a:r>
              <a:rPr lang="en-GB" dirty="0"/>
              <a:t> </a:t>
            </a:r>
            <a:r>
              <a:rPr lang="en-GB" dirty="0" err="1"/>
              <a:t>velit</a:t>
            </a:r>
            <a:r>
              <a:rPr lang="en-GB" dirty="0"/>
              <a:t> </a:t>
            </a:r>
            <a:r>
              <a:rPr lang="en-GB" dirty="0" err="1"/>
              <a:t>esse</a:t>
            </a:r>
            <a:r>
              <a:rPr lang="en-GB" dirty="0"/>
              <a:t> </a:t>
            </a:r>
            <a:r>
              <a:rPr lang="en-GB" dirty="0" err="1"/>
              <a:t>cillum</a:t>
            </a:r>
            <a:r>
              <a:rPr lang="en-GB" dirty="0"/>
              <a:t> dolore </a:t>
            </a:r>
            <a:r>
              <a:rPr lang="en-GB" dirty="0" err="1"/>
              <a:t>eu</a:t>
            </a:r>
            <a:r>
              <a:rPr lang="en-GB" dirty="0"/>
              <a:t> </a:t>
            </a:r>
            <a:r>
              <a:rPr lang="en-GB" dirty="0" err="1"/>
              <a:t>fugiat</a:t>
            </a:r>
            <a:r>
              <a:rPr lang="en-GB" dirty="0"/>
              <a:t> </a:t>
            </a:r>
            <a:r>
              <a:rPr lang="en-GB" dirty="0" err="1"/>
              <a:t>nulla</a:t>
            </a:r>
            <a:r>
              <a:rPr lang="en-GB" dirty="0"/>
              <a:t> </a:t>
            </a:r>
            <a:r>
              <a:rPr lang="en-GB" dirty="0" err="1"/>
              <a:t>pariatur</a:t>
            </a:r>
            <a:r>
              <a:rPr lang="en-GB" dirty="0"/>
              <a:t>. </a:t>
            </a:r>
            <a:r>
              <a:rPr lang="en-GB" dirty="0" err="1"/>
              <a:t>Excepteur</a:t>
            </a:r>
            <a:r>
              <a:rPr lang="en-GB" dirty="0"/>
              <a:t> </a:t>
            </a:r>
            <a:r>
              <a:rPr lang="en-GB" dirty="0" err="1"/>
              <a:t>sint</a:t>
            </a:r>
            <a:r>
              <a:rPr lang="en-GB" dirty="0"/>
              <a:t> </a:t>
            </a:r>
            <a:r>
              <a:rPr lang="en-GB" dirty="0" err="1"/>
              <a:t>occaecat</a:t>
            </a:r>
            <a:r>
              <a:rPr lang="en-GB" dirty="0"/>
              <a:t> </a:t>
            </a:r>
            <a:r>
              <a:rPr lang="en-GB" dirty="0" err="1"/>
              <a:t>cupidatat</a:t>
            </a:r>
            <a:r>
              <a:rPr lang="en-GB" dirty="0"/>
              <a:t> non </a:t>
            </a:r>
            <a:r>
              <a:rPr lang="en-GB" dirty="0" err="1"/>
              <a:t>proident</a:t>
            </a:r>
            <a:r>
              <a:rPr lang="en-GB" dirty="0"/>
              <a:t>, </a:t>
            </a:r>
            <a:r>
              <a:rPr lang="en-GB" dirty="0" err="1"/>
              <a:t>sunt</a:t>
            </a:r>
            <a:r>
              <a:rPr lang="en-GB" dirty="0"/>
              <a:t> in culpa qui </a:t>
            </a:r>
            <a:r>
              <a:rPr lang="en-GB" dirty="0" err="1"/>
              <a:t>officia</a:t>
            </a:r>
            <a:r>
              <a:rPr lang="en-GB" dirty="0"/>
              <a:t> </a:t>
            </a:r>
            <a:r>
              <a:rPr lang="en-GB" dirty="0" err="1"/>
              <a:t>deserunt</a:t>
            </a:r>
            <a:r>
              <a:rPr lang="en-GB" dirty="0"/>
              <a:t> </a:t>
            </a:r>
            <a:r>
              <a:rPr lang="en-GB" dirty="0" err="1"/>
              <a:t>mollit</a:t>
            </a:r>
            <a:r>
              <a:rPr lang="en-GB" dirty="0"/>
              <a:t> </a:t>
            </a:r>
            <a:r>
              <a:rPr lang="en-GB" dirty="0" err="1"/>
              <a:t>anim</a:t>
            </a:r>
            <a:r>
              <a:rPr lang="en-GB" dirty="0"/>
              <a:t> id </a:t>
            </a:r>
            <a:r>
              <a:rPr lang="en-GB" dirty="0" err="1"/>
              <a:t>est</a:t>
            </a:r>
            <a:r>
              <a:rPr lang="en-GB" dirty="0"/>
              <a:t> </a:t>
            </a:r>
            <a:r>
              <a:rPr lang="en-GB" dirty="0" err="1"/>
              <a:t>laborum</a:t>
            </a:r>
            <a:r>
              <a:rPr lang="en-GB" dirty="0"/>
              <a:t>.</a:t>
            </a:r>
            <a:endParaRPr lang="en-US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5" hasCustomPrompt="1"/>
          </p:nvPr>
        </p:nvSpPr>
        <p:spPr>
          <a:xfrm>
            <a:off x="847663" y="3410888"/>
            <a:ext cx="2545726" cy="2172496"/>
          </a:xfrm>
        </p:spPr>
        <p:txBody>
          <a:bodyPr>
            <a:normAutofit/>
          </a:bodyPr>
          <a:lstStyle>
            <a:lvl1pPr>
              <a:lnSpc>
                <a:spcPct val="100000"/>
              </a:lnSpc>
              <a:defRPr sz="1400">
                <a:solidFill>
                  <a:schemeClr val="tx2"/>
                </a:solidFill>
              </a:defRPr>
            </a:lvl1pPr>
          </a:lstStyle>
          <a:p>
            <a:pPr lvl="0"/>
            <a:r>
              <a:rPr lang="en-GB" sz="1600" dirty="0"/>
              <a:t>Lorem ipsum </a:t>
            </a:r>
            <a:r>
              <a:rPr lang="en-GB" sz="1600" dirty="0" err="1"/>
              <a:t>dolor</a:t>
            </a:r>
            <a:r>
              <a:rPr lang="en-GB" sz="1600" dirty="0"/>
              <a:t> sit </a:t>
            </a:r>
            <a:r>
              <a:rPr lang="en-GB" sz="1600" dirty="0" err="1"/>
              <a:t>amet</a:t>
            </a:r>
            <a:r>
              <a:rPr lang="en-GB" sz="1600" dirty="0"/>
              <a:t>, </a:t>
            </a:r>
            <a:r>
              <a:rPr lang="en-GB" sz="1600" dirty="0" err="1"/>
              <a:t>consectetur</a:t>
            </a:r>
            <a:r>
              <a:rPr lang="en-GB" sz="1600" dirty="0"/>
              <a:t> </a:t>
            </a:r>
            <a:r>
              <a:rPr lang="en-GB" sz="1600" dirty="0" err="1"/>
              <a:t>adipiscing</a:t>
            </a:r>
            <a:r>
              <a:rPr lang="en-GB" sz="1600" dirty="0"/>
              <a:t> </a:t>
            </a:r>
            <a:r>
              <a:rPr lang="en-GB" sz="1600" dirty="0" err="1"/>
              <a:t>elit</a:t>
            </a:r>
            <a:r>
              <a:rPr lang="en-GB" sz="1600" dirty="0"/>
              <a:t>, </a:t>
            </a:r>
            <a:r>
              <a:rPr lang="en-GB" sz="1600" dirty="0" err="1"/>
              <a:t>sed</a:t>
            </a:r>
            <a:r>
              <a:rPr lang="en-GB" sz="1600" dirty="0"/>
              <a:t> do </a:t>
            </a:r>
            <a:r>
              <a:rPr lang="en-GB" sz="1600" dirty="0" err="1"/>
              <a:t>eiusmod</a:t>
            </a:r>
            <a:r>
              <a:rPr lang="en-GB" sz="1600" dirty="0"/>
              <a:t> </a:t>
            </a:r>
            <a:r>
              <a:rPr lang="en-GB" sz="1600" dirty="0" err="1"/>
              <a:t>tempor</a:t>
            </a:r>
            <a:r>
              <a:rPr lang="en-GB" sz="1600" dirty="0"/>
              <a:t> </a:t>
            </a:r>
            <a:r>
              <a:rPr lang="en-GB" sz="1600" dirty="0" err="1"/>
              <a:t>incididunt</a:t>
            </a:r>
            <a:r>
              <a:rPr lang="en-GB" sz="1600" dirty="0"/>
              <a:t> </a:t>
            </a:r>
            <a:r>
              <a:rPr lang="en-GB" sz="1600" dirty="0" err="1"/>
              <a:t>ut</a:t>
            </a:r>
            <a:r>
              <a:rPr lang="en-GB" sz="1600" dirty="0"/>
              <a:t> </a:t>
            </a:r>
            <a:r>
              <a:rPr lang="en-GB" sz="1600" dirty="0" err="1"/>
              <a:t>labore</a:t>
            </a:r>
            <a:r>
              <a:rPr lang="en-GB" sz="1600" dirty="0"/>
              <a:t> et </a:t>
            </a:r>
            <a:r>
              <a:rPr lang="en-GB" sz="1600" dirty="0" err="1"/>
              <a:t>dolore</a:t>
            </a:r>
            <a:r>
              <a:rPr lang="en-GB" sz="1600" dirty="0"/>
              <a:t> magna </a:t>
            </a:r>
            <a:r>
              <a:rPr lang="en-GB" sz="1600" dirty="0" err="1"/>
              <a:t>aliqua</a:t>
            </a:r>
            <a:r>
              <a:rPr lang="en-GB" sz="1600" dirty="0"/>
              <a:t>. </a:t>
            </a:r>
            <a:endParaRPr lang="en-US" sz="1600" dirty="0"/>
          </a:p>
        </p:txBody>
      </p:sp>
      <p:sp>
        <p:nvSpPr>
          <p:cNvPr id="13" name="Text Placeholder 12"/>
          <p:cNvSpPr>
            <a:spLocks noGrp="1"/>
          </p:cNvSpPr>
          <p:nvPr>
            <p:ph type="body" sz="quarter" idx="16" hasCustomPrompt="1"/>
          </p:nvPr>
        </p:nvSpPr>
        <p:spPr>
          <a:xfrm>
            <a:off x="3899089" y="1009494"/>
            <a:ext cx="7445082" cy="293687"/>
          </a:xfrm>
        </p:spPr>
        <p:txBody>
          <a:bodyPr>
            <a:noAutofit/>
          </a:bodyPr>
          <a:lstStyle>
            <a:lvl1pPr>
              <a:defRPr sz="1800" b="0" i="0">
                <a:solidFill>
                  <a:schemeClr val="tx2"/>
                </a:solidFill>
              </a:defRPr>
            </a:lvl1pPr>
          </a:lstStyle>
          <a:p>
            <a:pPr lvl="0"/>
            <a:r>
              <a:rPr lang="en-US" dirty="0"/>
              <a:t>Job Title</a:t>
            </a:r>
          </a:p>
        </p:txBody>
      </p:sp>
    </p:spTree>
    <p:extLst>
      <p:ext uri="{BB962C8B-B14F-4D97-AF65-F5344CB8AC3E}">
        <p14:creationId xmlns:p14="http://schemas.microsoft.com/office/powerpoint/2010/main" val="3509645258"/>
      </p:ext>
    </p:extLst>
  </p:cSld>
  <p:clrMapOvr>
    <a:masterClrMapping/>
  </p:clrMapOvr>
  <p:extLst mod="1">
    <p:ext uri="{DCECCB84-F9BA-43D5-87BE-67443E8EF086}">
      <p15:sldGuideLst xmlns:p15="http://schemas.microsoft.com/office/powerpoint/2012/main"/>
    </p:ext>
  </p:extLst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Quote/Image Slide Gre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0" y="-12700"/>
            <a:ext cx="4343400" cy="6870700"/>
          </a:xfrm>
          <a:prstGeom prst="rect">
            <a:avLst/>
          </a:prstGeom>
          <a:solidFill>
            <a:srgbClr val="F7F6F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Picture Placeholder 8"/>
          <p:cNvSpPr>
            <a:spLocks noGrp="1"/>
          </p:cNvSpPr>
          <p:nvPr>
            <p:ph type="pic" sz="quarter" idx="10" hasCustomPrompt="1"/>
          </p:nvPr>
        </p:nvSpPr>
        <p:spPr>
          <a:xfrm>
            <a:off x="4343400" y="-12700"/>
            <a:ext cx="7848600" cy="688340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/>
          <a:lstStyle>
            <a:lvl1pPr marL="0" indent="0">
              <a:buFont typeface="Arial" charset="0"/>
              <a:buNone/>
              <a:defRPr sz="2800" baseline="0">
                <a:solidFill>
                  <a:schemeClr val="tx1"/>
                </a:solidFill>
              </a:defRPr>
            </a:lvl1pPr>
          </a:lstStyle>
          <a:p>
            <a:r>
              <a:rPr lang="en-US" sz="2400" dirty="0">
                <a:solidFill>
                  <a:schemeClr val="bg1">
                    <a:lumMod val="50000"/>
                  </a:schemeClr>
                </a:solidFill>
                <a:latin typeface="Raleway" charset="0"/>
                <a:ea typeface="Raleway" charset="0"/>
                <a:cs typeface="Raleway" charset="0"/>
              </a:rPr>
              <a:t>Photo placeholder</a:t>
            </a:r>
          </a:p>
        </p:txBody>
      </p:sp>
      <p:sp>
        <p:nvSpPr>
          <p:cNvPr id="6" name="Text Placeholder 2">
            <a:extLst>
              <a:ext uri="{FF2B5EF4-FFF2-40B4-BE49-F238E27FC236}">
                <a16:creationId xmlns:a16="http://schemas.microsoft.com/office/drawing/2014/main" id="{A60DC006-4730-7C44-9D00-E119EBA222B0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803492" y="3642374"/>
            <a:ext cx="3088044" cy="2368281"/>
          </a:xfrm>
        </p:spPr>
        <p:txBody>
          <a:bodyPr anchor="t"/>
          <a:lstStyle>
            <a:lvl1pPr marL="0" indent="0">
              <a:buNone/>
              <a:defRPr sz="2400" b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Further Information</a:t>
            </a:r>
          </a:p>
        </p:txBody>
      </p:sp>
      <p:sp>
        <p:nvSpPr>
          <p:cNvPr id="7" name="Title Placeholder 1">
            <a:extLst>
              <a:ext uri="{FF2B5EF4-FFF2-40B4-BE49-F238E27FC236}">
                <a16:creationId xmlns:a16="http://schemas.microsoft.com/office/drawing/2014/main" id="{5FC29319-C5E8-984A-A5EC-6F09C5BF48C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99464" y="369888"/>
            <a:ext cx="3092072" cy="2793039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>
              <a:defRPr sz="3600" baseline="0">
                <a:solidFill>
                  <a:schemeClr val="tx2"/>
                </a:solidFill>
              </a:defRPr>
            </a:lvl1pPr>
          </a:lstStyle>
          <a:p>
            <a:r>
              <a:rPr lang="en-US" dirty="0"/>
              <a:t>Quote or statement</a:t>
            </a:r>
          </a:p>
        </p:txBody>
      </p:sp>
    </p:spTree>
    <p:extLst>
      <p:ext uri="{BB962C8B-B14F-4D97-AF65-F5344CB8AC3E}">
        <p14:creationId xmlns:p14="http://schemas.microsoft.com/office/powerpoint/2010/main" val="3948697941"/>
      </p:ext>
    </p:extLst>
  </p:cSld>
  <p:clrMapOvr>
    <a:masterClrMapping/>
  </p:clrMapOvr>
  <p:extLst mod="1">
    <p:ext uri="{DCECCB84-F9BA-43D5-87BE-67443E8EF086}">
      <p15:sldGuideLst xmlns:p15="http://schemas.microsoft.com/office/powerpoint/2012/main">
        <p15:guide id="1" orient="horz" pos="240">
          <p15:clr>
            <a:srgbClr val="FBAE40"/>
          </p15:clr>
        </p15:guide>
        <p15:guide id="2" pos="264">
          <p15:clr>
            <a:srgbClr val="FBAE40"/>
          </p15:clr>
        </p15:guide>
        <p15:guide id="3" orient="horz" pos="4008">
          <p15:clr>
            <a:srgbClr val="FBAE40"/>
          </p15:clr>
        </p15:guide>
        <p15:guide id="4" pos="7416">
          <p15:clr>
            <a:srgbClr val="FBAE40"/>
          </p15:clr>
        </p15:guide>
      </p15:sldGuideLst>
    </p:ext>
  </p:extLst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Quote/Image Slide Gre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0" y="-12700"/>
            <a:ext cx="4343400" cy="6870700"/>
          </a:xfrm>
          <a:prstGeom prst="rect">
            <a:avLst/>
          </a:prstGeom>
          <a:solidFill>
            <a:srgbClr val="F7F6F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" name="Text Placeholder 2"/>
          <p:cNvSpPr>
            <a:spLocks noGrp="1"/>
          </p:cNvSpPr>
          <p:nvPr>
            <p:ph type="body" idx="1" hasCustomPrompt="1"/>
          </p:nvPr>
        </p:nvSpPr>
        <p:spPr>
          <a:xfrm>
            <a:off x="803492" y="3642374"/>
            <a:ext cx="3088044" cy="2368281"/>
          </a:xfrm>
        </p:spPr>
        <p:txBody>
          <a:bodyPr anchor="t"/>
          <a:lstStyle>
            <a:lvl1pPr marL="0" indent="0">
              <a:buNone/>
              <a:defRPr sz="2400" b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Further Information</a:t>
            </a:r>
          </a:p>
        </p:txBody>
      </p:sp>
      <p:sp>
        <p:nvSpPr>
          <p:cNvPr id="20" name="Title Placeholder 1"/>
          <p:cNvSpPr>
            <a:spLocks noGrp="1"/>
          </p:cNvSpPr>
          <p:nvPr>
            <p:ph type="title" hasCustomPrompt="1"/>
          </p:nvPr>
        </p:nvSpPr>
        <p:spPr>
          <a:xfrm>
            <a:off x="799464" y="369888"/>
            <a:ext cx="3092072" cy="2793039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>
              <a:defRPr sz="3600" baseline="0">
                <a:solidFill>
                  <a:schemeClr val="tx2"/>
                </a:solidFill>
              </a:defRPr>
            </a:lvl1pPr>
          </a:lstStyle>
          <a:p>
            <a:r>
              <a:rPr lang="en-US" dirty="0"/>
              <a:t>Quote or statement</a:t>
            </a:r>
          </a:p>
        </p:txBody>
      </p:sp>
      <p:sp>
        <p:nvSpPr>
          <p:cNvPr id="8" name="Text Placeholder 9"/>
          <p:cNvSpPr>
            <a:spLocks noGrp="1"/>
          </p:cNvSpPr>
          <p:nvPr>
            <p:ph type="body" sz="quarter" idx="11" hasCustomPrompt="1"/>
          </p:nvPr>
        </p:nvSpPr>
        <p:spPr>
          <a:xfrm>
            <a:off x="4826000" y="1207008"/>
            <a:ext cx="6527800" cy="4803648"/>
          </a:xfrm>
        </p:spPr>
        <p:txBody>
          <a:bodyPr/>
          <a:lstStyle>
            <a:lvl1pPr marL="285750" indent="-285750">
              <a:buFont typeface="Arial" panose="020B0604020202020204" pitchFamily="34" charset="0"/>
              <a:buChar char="•"/>
              <a:defRPr sz="2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 sz="1800" baseline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</a:lstStyle>
          <a:p>
            <a:pPr lvl="0"/>
            <a:r>
              <a:rPr lang="en-US" dirty="0"/>
              <a:t>Description</a:t>
            </a:r>
          </a:p>
          <a:p>
            <a:pPr lvl="1"/>
            <a:r>
              <a:rPr lang="en-US" dirty="0"/>
              <a:t>Sub text</a:t>
            </a:r>
          </a:p>
          <a:p>
            <a:pPr lvl="0"/>
            <a:r>
              <a:rPr lang="en-US" dirty="0"/>
              <a:t>Description</a:t>
            </a:r>
          </a:p>
          <a:p>
            <a:pPr lvl="1"/>
            <a:r>
              <a:rPr lang="en-US" dirty="0"/>
              <a:t>subtext</a:t>
            </a:r>
          </a:p>
        </p:txBody>
      </p:sp>
      <p:sp>
        <p:nvSpPr>
          <p:cNvPr id="11" name="Text Placeholder 2"/>
          <p:cNvSpPr>
            <a:spLocks noGrp="1"/>
          </p:cNvSpPr>
          <p:nvPr>
            <p:ph type="body" sz="quarter" idx="12" hasCustomPrompt="1"/>
          </p:nvPr>
        </p:nvSpPr>
        <p:spPr>
          <a:xfrm>
            <a:off x="4825999" y="369888"/>
            <a:ext cx="6527800" cy="625535"/>
          </a:xfrm>
        </p:spPr>
        <p:txBody>
          <a:bodyPr>
            <a:normAutofit/>
          </a:bodyPr>
          <a:lstStyle>
            <a:lvl1pPr marL="0" indent="0">
              <a:buNone/>
              <a:defRPr sz="2400" b="1">
                <a:solidFill>
                  <a:schemeClr val="tx2"/>
                </a:solidFill>
              </a:defRPr>
            </a:lvl1pPr>
          </a:lstStyle>
          <a:p>
            <a:pPr lvl="0"/>
            <a:r>
              <a:rPr lang="en-US" dirty="0"/>
              <a:t>Title or Statement</a:t>
            </a:r>
          </a:p>
        </p:txBody>
      </p:sp>
    </p:spTree>
    <p:extLst>
      <p:ext uri="{BB962C8B-B14F-4D97-AF65-F5344CB8AC3E}">
        <p14:creationId xmlns:p14="http://schemas.microsoft.com/office/powerpoint/2010/main" val="989968167"/>
      </p:ext>
    </p:extLst>
  </p:cSld>
  <p:clrMapOvr>
    <a:masterClrMapping/>
  </p:clrMapOvr>
  <p:extLst mod="1">
    <p:ext uri="{DCECCB84-F9BA-43D5-87BE-67443E8EF086}">
      <p15:sldGuideLst xmlns:p15="http://schemas.microsoft.com/office/powerpoint/2012/main">
        <p15:guide id="1" orient="horz" pos="240">
          <p15:clr>
            <a:srgbClr val="FBAE40"/>
          </p15:clr>
        </p15:guide>
        <p15:guide id="2" pos="264">
          <p15:clr>
            <a:srgbClr val="FBAE40"/>
          </p15:clr>
        </p15:guide>
        <p15:guide id="3" orient="horz" pos="4008">
          <p15:clr>
            <a:srgbClr val="FBAE40"/>
          </p15:clr>
        </p15:guide>
        <p15:guide id="4" pos="7416">
          <p15:clr>
            <a:srgbClr val="FBAE40"/>
          </p15:clr>
        </p15:guide>
      </p15:sldGuideLst>
    </p:ext>
  </p:extLst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Quote/Image Slide Gre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0" y="-12700"/>
            <a:ext cx="4343400" cy="6870700"/>
          </a:xfrm>
          <a:prstGeom prst="rect">
            <a:avLst/>
          </a:prstGeom>
          <a:solidFill>
            <a:srgbClr val="F7F6F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" name="Text Placeholder 9"/>
          <p:cNvSpPr>
            <a:spLocks noGrp="1"/>
          </p:cNvSpPr>
          <p:nvPr>
            <p:ph type="body" sz="quarter" idx="11" hasCustomPrompt="1"/>
          </p:nvPr>
        </p:nvSpPr>
        <p:spPr>
          <a:xfrm>
            <a:off x="4826000" y="1207008"/>
            <a:ext cx="6527800" cy="4305300"/>
          </a:xfrm>
        </p:spPr>
        <p:txBody>
          <a:bodyPr>
            <a:normAutofit/>
          </a:bodyPr>
          <a:lstStyle>
            <a:lvl1pPr marL="0" indent="0">
              <a:buFont typeface="Arial" panose="020B0604020202020204" pitchFamily="34" charset="0"/>
              <a:buNone/>
              <a:defRPr sz="2400">
                <a:solidFill>
                  <a:schemeClr val="tx1"/>
                </a:solidFill>
              </a:defRPr>
            </a:lvl1pPr>
            <a:lvl2pPr>
              <a:defRPr baseline="0">
                <a:solidFill>
                  <a:srgbClr val="9A93A8"/>
                </a:solidFill>
              </a:defRPr>
            </a:lvl2pPr>
          </a:lstStyle>
          <a:p>
            <a:pPr lvl="0"/>
            <a:r>
              <a:rPr lang="en-US" dirty="0"/>
              <a:t>Description</a:t>
            </a:r>
          </a:p>
        </p:txBody>
      </p:sp>
      <p:sp>
        <p:nvSpPr>
          <p:cNvPr id="11" name="Text Placeholder 2"/>
          <p:cNvSpPr>
            <a:spLocks noGrp="1"/>
          </p:cNvSpPr>
          <p:nvPr>
            <p:ph type="body" sz="quarter" idx="12" hasCustomPrompt="1"/>
          </p:nvPr>
        </p:nvSpPr>
        <p:spPr>
          <a:xfrm>
            <a:off x="4825999" y="369888"/>
            <a:ext cx="6527800" cy="625535"/>
          </a:xfrm>
        </p:spPr>
        <p:txBody>
          <a:bodyPr>
            <a:normAutofit/>
          </a:bodyPr>
          <a:lstStyle>
            <a:lvl1pPr marL="0" indent="0">
              <a:buNone/>
              <a:defRPr sz="2400" b="1">
                <a:solidFill>
                  <a:schemeClr val="tx1"/>
                </a:solidFill>
              </a:defRPr>
            </a:lvl1pPr>
          </a:lstStyle>
          <a:p>
            <a:pPr lvl="0"/>
            <a:r>
              <a:rPr lang="en-US" dirty="0"/>
              <a:t>Title or Statement</a:t>
            </a:r>
          </a:p>
        </p:txBody>
      </p:sp>
      <p:sp>
        <p:nvSpPr>
          <p:cNvPr id="7" name="Text Placeholder 2">
            <a:extLst>
              <a:ext uri="{FF2B5EF4-FFF2-40B4-BE49-F238E27FC236}">
                <a16:creationId xmlns:a16="http://schemas.microsoft.com/office/drawing/2014/main" id="{2D15EA4C-9BDF-A84A-B997-EEB4CC338C3D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803492" y="3642374"/>
            <a:ext cx="3088044" cy="2368281"/>
          </a:xfrm>
        </p:spPr>
        <p:txBody>
          <a:bodyPr anchor="t"/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Further Information</a:t>
            </a:r>
          </a:p>
        </p:txBody>
      </p:sp>
      <p:sp>
        <p:nvSpPr>
          <p:cNvPr id="10" name="Title Placeholder 1">
            <a:extLst>
              <a:ext uri="{FF2B5EF4-FFF2-40B4-BE49-F238E27FC236}">
                <a16:creationId xmlns:a16="http://schemas.microsoft.com/office/drawing/2014/main" id="{1B2ADDEE-6C5A-8545-ADC1-529552B6CBE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99464" y="369888"/>
            <a:ext cx="3092072" cy="2793039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>
              <a:defRPr sz="3600" baseline="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Quote or statement</a:t>
            </a:r>
          </a:p>
        </p:txBody>
      </p:sp>
    </p:spTree>
    <p:extLst>
      <p:ext uri="{BB962C8B-B14F-4D97-AF65-F5344CB8AC3E}">
        <p14:creationId xmlns:p14="http://schemas.microsoft.com/office/powerpoint/2010/main" val="3464562421"/>
      </p:ext>
    </p:extLst>
  </p:cSld>
  <p:clrMapOvr>
    <a:masterClrMapping/>
  </p:clrMapOvr>
  <p:extLst mod="1">
    <p:ext uri="{DCECCB84-F9BA-43D5-87BE-67443E8EF086}">
      <p15:sldGuideLst xmlns:p15="http://schemas.microsoft.com/office/powerpoint/2012/main">
        <p15:guide id="1" orient="horz" pos="240">
          <p15:clr>
            <a:srgbClr val="FBAE40"/>
          </p15:clr>
        </p15:guide>
        <p15:guide id="2" pos="264">
          <p15:clr>
            <a:srgbClr val="FBAE40"/>
          </p15:clr>
        </p15:guide>
        <p15:guide id="3" orient="horz" pos="4008">
          <p15:clr>
            <a:srgbClr val="FBAE40"/>
          </p15:clr>
        </p15:guide>
        <p15:guide id="4" pos="7416">
          <p15:clr>
            <a:srgbClr val="FBAE40"/>
          </p15:clr>
        </p15:guide>
      </p15:sldGuideLst>
    </p:ext>
  </p:extLst>
</p:sldLayout>
</file>

<file path=ppt/slideMasters/_rels/slideMaster1.xml.rels><?xml version='1.0' encoding='UTF-8' standalone='yes'?>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0" Type="http://schemas.openxmlformats.org/officeDocument/2006/relationships/theme" Target="../theme/theme1.xml"/><Relationship Id="rId41" Type="http://schemas.openxmlformats.org/officeDocument/2006/relationships/image" Target="../media/image1.png"/><Relationship Id="rId14" Type="http://schemas.openxmlformats.org/officeDocument/2006/relationships/slideLayout" Target="../slideLayouts/slideLayout14.xml"/><Relationship Id="rId28" Type="http://schemas.openxmlformats.org/officeDocument/2006/relationships/slideLayout" Target="../slideLayouts/slideLayout28.xml"/><Relationship Id="rId29" Type="http://schemas.openxmlformats.org/officeDocument/2006/relationships/slideLayout" Target="../slideLayouts/slideLayout29.xml"/><Relationship Id="rId26" Type="http://schemas.openxmlformats.org/officeDocument/2006/relationships/slideLayout" Target="../slideLayouts/slideLayout26.xml"/><Relationship Id="rId27" Type="http://schemas.openxmlformats.org/officeDocument/2006/relationships/slideLayout" Target="../slideLayouts/slideLayout27.xml"/><Relationship Id="rId24" Type="http://schemas.openxmlformats.org/officeDocument/2006/relationships/slideLayout" Target="../slideLayouts/slideLayout24.xml"/><Relationship Id="rId25" Type="http://schemas.openxmlformats.org/officeDocument/2006/relationships/slideLayout" Target="../slideLayouts/slideLayout25.xml"/><Relationship Id="rId22" Type="http://schemas.openxmlformats.org/officeDocument/2006/relationships/slideLayout" Target="../slideLayouts/slideLayout22.xml"/><Relationship Id="rId23" Type="http://schemas.openxmlformats.org/officeDocument/2006/relationships/slideLayout" Target="../slideLayouts/slideLayout23.xml"/><Relationship Id="rId20" Type="http://schemas.openxmlformats.org/officeDocument/2006/relationships/slideLayout" Target="../slideLayouts/slideLayout20.xml"/><Relationship Id="rId21" Type="http://schemas.openxmlformats.org/officeDocument/2006/relationships/slideLayout" Target="../slideLayouts/slideLayout21.xml"/><Relationship Id="rId35" Type="http://schemas.openxmlformats.org/officeDocument/2006/relationships/slideLayout" Target="../slideLayouts/slideLayout35.xml"/><Relationship Id="rId12" Type="http://schemas.openxmlformats.org/officeDocument/2006/relationships/slideLayout" Target="../slideLayouts/slideLayout12.xml"/><Relationship Id="rId11" Type="http://schemas.openxmlformats.org/officeDocument/2006/relationships/slideLayout" Target="../slideLayouts/slideLayout11.xml"/><Relationship Id="rId38" Type="http://schemas.openxmlformats.org/officeDocument/2006/relationships/slideLayout" Target="../slideLayouts/slideLayout38.xml"/><Relationship Id="rId10" Type="http://schemas.openxmlformats.org/officeDocument/2006/relationships/slideLayout" Target="../slideLayouts/slideLayout10.xml"/><Relationship Id="rId17" Type="http://schemas.openxmlformats.org/officeDocument/2006/relationships/slideLayout" Target="../slideLayouts/slideLayout17.xml"/><Relationship Id="rId30" Type="http://schemas.openxmlformats.org/officeDocument/2006/relationships/slideLayout" Target="../slideLayouts/slideLayout30.xml"/><Relationship Id="rId19" Type="http://schemas.openxmlformats.org/officeDocument/2006/relationships/slideLayout" Target="../slideLayouts/slideLayout19.xml"/><Relationship Id="rId18" Type="http://schemas.openxmlformats.org/officeDocument/2006/relationships/slideLayout" Target="../slideLayouts/slideLayout18.xml"/><Relationship Id="rId39" Type="http://schemas.openxmlformats.org/officeDocument/2006/relationships/slideLayout" Target="../slideLayouts/slideLayout39.xml"/><Relationship Id="rId33" Type="http://schemas.openxmlformats.org/officeDocument/2006/relationships/slideLayout" Target="../slideLayouts/slideLayout33.xml"/><Relationship Id="rId13" Type="http://schemas.openxmlformats.org/officeDocument/2006/relationships/slideLayout" Target="../slideLayouts/slideLayout13.xml"/><Relationship Id="rId34" Type="http://schemas.openxmlformats.org/officeDocument/2006/relationships/slideLayout" Target="../slideLayouts/slideLayout34.xml"/><Relationship Id="rId37" Type="http://schemas.openxmlformats.org/officeDocument/2006/relationships/slideLayout" Target="../slideLayouts/slideLayout37.xml"/><Relationship Id="rId36" Type="http://schemas.openxmlformats.org/officeDocument/2006/relationships/slideLayout" Target="../slideLayouts/slideLayout36.xml"/><Relationship Id="rId31" Type="http://schemas.openxmlformats.org/officeDocument/2006/relationships/slideLayout" Target="../slideLayouts/slideLayout31.xml"/><Relationship Id="rId16" Type="http://schemas.openxmlformats.org/officeDocument/2006/relationships/slideLayout" Target="../slideLayouts/slideLayout16.xml"/><Relationship Id="rId15" Type="http://schemas.openxmlformats.org/officeDocument/2006/relationships/slideLayout" Target="../slideLayouts/slideLayout15.xml"/><Relationship Id="rId32" Type="http://schemas.openxmlformats.org/officeDocument/2006/relationships/slideLayout" Target="../slideLayouts/slideLayout3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77600" y="1463040"/>
            <a:ext cx="10634400" cy="4433453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 lvl="0"/>
            <a:r>
              <a:rPr lang="en-US" dirty="0"/>
              <a:t>Description</a:t>
            </a:r>
          </a:p>
        </p:txBody>
      </p:sp>
      <p:sp>
        <p:nvSpPr>
          <p:cNvPr id="5" name="Title Placeholder 4">
            <a:extLst>
              <a:ext uri="{FF2B5EF4-FFF2-40B4-BE49-F238E27FC236}">
                <a16:creationId xmlns:a16="http://schemas.microsoft.com/office/drawing/2014/main" id="{B0864ECD-A0D9-2347-99EC-BA3BBBE191A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77600" y="649224"/>
            <a:ext cx="10634400" cy="461665"/>
          </a:xfrm>
          <a:prstGeom prst="rect">
            <a:avLst/>
          </a:prstGeom>
        </p:spPr>
        <p:txBody>
          <a:bodyPr vert="horz" lIns="91440" tIns="45720" rIns="91440" bIns="45720" rtlCol="0" anchor="t">
            <a:sp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 userDrawn="1"/>
        </p:nvPicPr>
        <p:blipFill>
          <a:blip r:embed="rId4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6240" y="6047681"/>
            <a:ext cx="1188720" cy="276149"/>
          </a:xfrm>
          <a:prstGeom prst="rect">
            <a:avLst/>
          </a:prstGeom>
        </p:spPr>
      </p:pic>
      <p:sp>
        <p:nvSpPr>
          <p:cNvPr id="7" name="TextBox 6"/>
          <p:cNvSpPr txBox="1"/>
          <p:nvPr userDrawn="1"/>
        </p:nvSpPr>
        <p:spPr>
          <a:xfrm>
            <a:off x="10439234" y="6148015"/>
            <a:ext cx="97276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fld id="{2FB6F827-E134-4C8D-9CF5-D199257E746A}" type="slidenum">
              <a:rPr lang="en-US" sz="1000" kern="1200" smtClean="0">
                <a:solidFill>
                  <a:srgbClr val="332C41">
                    <a:alpha val="40000"/>
                  </a:srgbClr>
                </a:solidFill>
                <a:latin typeface="+mn-lt"/>
                <a:ea typeface="+mn-ea"/>
                <a:cs typeface="+mn-cs"/>
              </a:rPr>
              <a:pPr algn="r"/>
              <a:t>‹#›</a:t>
            </a:fld>
            <a:endParaRPr lang="en-US" sz="1000" kern="1200" dirty="0">
              <a:solidFill>
                <a:srgbClr val="332C41">
                  <a:alpha val="40000"/>
                </a:srgbClr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2" name="Footer Placeholder 11"/>
          <p:cNvSpPr>
            <a:spLocks noGrp="1"/>
          </p:cNvSpPr>
          <p:nvPr>
            <p:ph type="ftr" sz="quarter" idx="3"/>
          </p:nvPr>
        </p:nvSpPr>
        <p:spPr>
          <a:xfrm>
            <a:off x="826238" y="6437376"/>
            <a:ext cx="10634400" cy="283464"/>
          </a:xfrm>
          <a:prstGeom prst="rect">
            <a:avLst/>
          </a:prstGeom>
        </p:spPr>
        <p:txBody>
          <a:bodyPr vert="horz" lIns="91440" tIns="0" rIns="91440" bIns="0" rtlCol="0" anchor="b" anchorCtr="0">
            <a:noAutofit/>
          </a:bodyPr>
          <a:lstStyle>
            <a:lvl1pPr algn="l">
              <a:defRPr sz="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5793026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1" r:id="rId1"/>
    <p:sldLayoutId id="2147483752" r:id="rId2"/>
    <p:sldLayoutId id="2147483754" r:id="rId3"/>
    <p:sldLayoutId id="2147483688" r:id="rId4"/>
    <p:sldLayoutId id="2147483728" r:id="rId5"/>
    <p:sldLayoutId id="2147483689" r:id="rId6"/>
    <p:sldLayoutId id="2147483693" r:id="rId7"/>
    <p:sldLayoutId id="2147483744" r:id="rId8"/>
    <p:sldLayoutId id="2147483708" r:id="rId9"/>
    <p:sldLayoutId id="2147483710" r:id="rId10"/>
    <p:sldLayoutId id="2147483742" r:id="rId11"/>
    <p:sldLayoutId id="2147483730" r:id="rId12"/>
    <p:sldLayoutId id="2147483731" r:id="rId13"/>
    <p:sldLayoutId id="2147483727" r:id="rId14"/>
    <p:sldLayoutId id="2147483709" r:id="rId15"/>
    <p:sldLayoutId id="2147483753" r:id="rId16"/>
    <p:sldLayoutId id="2147483700" r:id="rId17"/>
    <p:sldLayoutId id="2147483734" r:id="rId18"/>
    <p:sldLayoutId id="2147483735" r:id="rId19"/>
    <p:sldLayoutId id="2147483736" r:id="rId20"/>
    <p:sldLayoutId id="2147483705" r:id="rId21"/>
    <p:sldLayoutId id="2147483718" r:id="rId22"/>
    <p:sldLayoutId id="2147483719" r:id="rId23"/>
    <p:sldLayoutId id="2147483694" r:id="rId24"/>
    <p:sldLayoutId id="2147483695" r:id="rId25"/>
    <p:sldLayoutId id="2147483696" r:id="rId26"/>
    <p:sldLayoutId id="2147483716" r:id="rId27"/>
    <p:sldLayoutId id="2147483720" r:id="rId28"/>
    <p:sldLayoutId id="2147483721" r:id="rId29"/>
    <p:sldLayoutId id="2147483722" r:id="rId30"/>
    <p:sldLayoutId id="2147483726" r:id="rId31"/>
    <p:sldLayoutId id="2147483748" r:id="rId32"/>
    <p:sldLayoutId id="2147483733" r:id="rId33"/>
    <p:sldLayoutId id="2147483723" r:id="rId34"/>
    <p:sldLayoutId id="2147483707" r:id="rId35"/>
    <p:sldLayoutId id="2147483737" r:id="rId36"/>
    <p:sldLayoutId id="2147483745" r:id="rId37"/>
    <p:sldLayoutId id="2147483743" r:id="rId38"/>
    <p:sldLayoutId id="2147483747" r:id="rId39"/>
  </p:sldLayoutIdLst>
  <p:hf sldNum="0" hdr="0" dt="0"/>
  <p:txStyles>
    <p:titleStyle>
      <a:lvl1pPr algn="l" defTabSz="685800" rtl="0" eaLnBrk="1" latinLnBrk="0" hangingPunct="1">
        <a:lnSpc>
          <a:spcPct val="100000"/>
        </a:lnSpc>
        <a:spcBef>
          <a:spcPct val="0"/>
        </a:spcBef>
        <a:buNone/>
        <a:defRPr sz="2400" b="1" kern="1200">
          <a:solidFill>
            <a:schemeClr val="tx2"/>
          </a:solidFill>
          <a:latin typeface="+mj-lt"/>
          <a:ea typeface="Arial" panose="020B0604020202020204" pitchFamily="34" charset="0"/>
          <a:cs typeface="Arial" panose="020B0604020202020204" pitchFamily="34" charset="0"/>
        </a:defRPr>
      </a:lvl1pPr>
    </p:titleStyle>
    <p:bodyStyle>
      <a:lvl1pPr marL="0" indent="0" algn="l" defTabSz="685800" rtl="0" eaLnBrk="1" latinLnBrk="0" hangingPunct="1">
        <a:lnSpc>
          <a:spcPct val="100000"/>
        </a:lnSpc>
        <a:spcBef>
          <a:spcPts val="0"/>
        </a:spcBef>
        <a:buFont typeface="Arial"/>
        <a:buNone/>
        <a:defRPr sz="2400" kern="1200">
          <a:solidFill>
            <a:schemeClr val="tx2"/>
          </a:solidFill>
          <a:latin typeface="+mn-lt"/>
          <a:ea typeface="Arial" panose="020B0604020202020204" pitchFamily="34" charset="0"/>
          <a:cs typeface="Arial" panose="020B0604020202020204" pitchFamily="34" charset="0"/>
        </a:defRPr>
      </a:lvl1pPr>
      <a:lvl2pPr marL="342900" indent="0" algn="l" defTabSz="685800" rtl="0" eaLnBrk="1" latinLnBrk="0" hangingPunct="1">
        <a:lnSpc>
          <a:spcPct val="90000"/>
        </a:lnSpc>
        <a:spcBef>
          <a:spcPts val="375"/>
        </a:spcBef>
        <a:buFont typeface="Arial"/>
        <a:buNone/>
        <a:defRPr sz="1500" kern="1200">
          <a:solidFill>
            <a:schemeClr val="bg1">
              <a:lumMod val="50000"/>
            </a:schemeClr>
          </a:solidFill>
          <a:latin typeface="Trebuchet MS" panose="020B0603020202020204" pitchFamily="34" charset="0"/>
          <a:ea typeface="Trebuchet MS" panose="020B0603020202020204" pitchFamily="34" charset="0"/>
          <a:cs typeface="Trebuchet MS" panose="020B0603020202020204" pitchFamily="34" charset="0"/>
        </a:defRPr>
      </a:lvl2pPr>
      <a:lvl3pPr marL="685800" indent="0" algn="l" defTabSz="685800" rtl="0" eaLnBrk="1" latinLnBrk="0" hangingPunct="1">
        <a:lnSpc>
          <a:spcPct val="90000"/>
        </a:lnSpc>
        <a:spcBef>
          <a:spcPts val="375"/>
        </a:spcBef>
        <a:buFont typeface="Arial"/>
        <a:buNone/>
        <a:defRPr sz="1200" kern="1200">
          <a:solidFill>
            <a:schemeClr val="bg1">
              <a:lumMod val="50000"/>
            </a:schemeClr>
          </a:solidFill>
          <a:latin typeface="Trebuchet MS" panose="020B0603020202020204" pitchFamily="34" charset="0"/>
          <a:ea typeface="Trebuchet MS" panose="020B0603020202020204" pitchFamily="34" charset="0"/>
          <a:cs typeface="Trebuchet MS" panose="020B0603020202020204" pitchFamily="34" charset="0"/>
        </a:defRPr>
      </a:lvl3pPr>
      <a:lvl4pPr marL="1028700" indent="0" algn="l" defTabSz="685800" rtl="0" eaLnBrk="1" latinLnBrk="0" hangingPunct="1">
        <a:lnSpc>
          <a:spcPct val="90000"/>
        </a:lnSpc>
        <a:spcBef>
          <a:spcPts val="375"/>
        </a:spcBef>
        <a:buFont typeface="Arial"/>
        <a:buNone/>
        <a:defRPr sz="1050" kern="1200">
          <a:solidFill>
            <a:schemeClr val="bg1">
              <a:lumMod val="50000"/>
            </a:schemeClr>
          </a:solidFill>
          <a:latin typeface="Trebuchet MS" panose="020B0603020202020204" pitchFamily="34" charset="0"/>
          <a:ea typeface="Trebuchet MS" panose="020B0603020202020204" pitchFamily="34" charset="0"/>
          <a:cs typeface="Trebuchet MS" panose="020B0603020202020204" pitchFamily="34" charset="0"/>
        </a:defRPr>
      </a:lvl4pPr>
      <a:lvl5pPr marL="1371600" indent="0" algn="l" defTabSz="685800" rtl="0" eaLnBrk="1" latinLnBrk="0" hangingPunct="1">
        <a:lnSpc>
          <a:spcPct val="90000"/>
        </a:lnSpc>
        <a:spcBef>
          <a:spcPts val="375"/>
        </a:spcBef>
        <a:buFont typeface="Arial"/>
        <a:buNone/>
        <a:defRPr sz="900" kern="1200">
          <a:solidFill>
            <a:schemeClr val="bg1">
              <a:lumMod val="50000"/>
            </a:schemeClr>
          </a:solidFill>
          <a:latin typeface="Trebuchet MS" panose="020B0603020202020204" pitchFamily="34" charset="0"/>
          <a:ea typeface="Trebuchet MS" panose="020B0603020202020204" pitchFamily="34" charset="0"/>
          <a:cs typeface="Trebuchet MS" panose="020B0603020202020204" pitchFamily="34" charset="0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>
        <p15:guide id="1" pos="539" userDrawn="1">
          <p15:clr>
            <a:srgbClr val="F26B43"/>
          </p15:clr>
        </p15:guide>
        <p15:guide id="2" orient="horz" pos="404" userDrawn="1">
          <p15:clr>
            <a:srgbClr val="F26B43"/>
          </p15:clr>
        </p15:guide>
        <p15:guide id="3" orient="horz" pos="4181" userDrawn="1">
          <p15:clr>
            <a:srgbClr val="F26B43"/>
          </p15:clr>
        </p15:guide>
        <p15:guide id="4" pos="139" userDrawn="1">
          <p15:clr>
            <a:srgbClr val="F26B43"/>
          </p15:clr>
        </p15:guide>
        <p15:guide id="5" orient="horz" pos="4005" userDrawn="1">
          <p15:clr>
            <a:srgbClr val="F26B43"/>
          </p15:clr>
        </p15:guide>
        <p15:guide id="6" orient="horz" pos="625" userDrawn="1">
          <p15:clr>
            <a:srgbClr val="F26B43"/>
          </p15:clr>
        </p15:guide>
        <p15:guide id="7" orient="horz" pos="1080" userDrawn="1">
          <p15:clr>
            <a:srgbClr val="F26B43"/>
          </p15:clr>
        </p15:guide>
        <p15:guide id="8" orient="horz" pos="912" userDrawn="1">
          <p15:clr>
            <a:srgbClr val="F26B43"/>
          </p15:clr>
        </p15:guide>
      </p15:sldGuideLst>
    </p:ext>
  </p:extLst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.xml.rels><?xml version='1.0' encoding='UTF-8' standalone='yes'?>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3.xml"/></Relationships>
</file>

<file path=ppt/slides/_rels/slide3.xml.rels><?xml version='1.0' encoding='UTF-8' standalone='yes'?>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3.xml"/></Relationships>
</file>

<file path=ppt/slides/_rels/slide4.xml.rels><?xml version='1.0' encoding='UTF-8' standalone='yes'?>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3.xml"/></Relationships>
</file>

<file path=ppt/slides/_rels/slide5.xml.rels><?xml version='1.0' encoding='UTF-8' standalone='yes'?>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3.xml"/></Relationships>
</file>

<file path=ppt/slides/_rels/slide6.xml.rels><?xml version='1.0' encoding='UTF-8' standalone='yes'?>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3.xml"/></Relationships>
</file>

<file path=ppt/slides/_rels/slide7.xml.rels><?xml version='1.0' encoding='UTF-8' standalone='yes'?>
<Relationships xmlns="http://schemas.openxmlformats.org/package/2006/relationships"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3.xml"/></Relationships>
</file>

<file path=ppt/slides/_rels/slide8.xml.rels><?xml version='1.0' encoding='UTF-8' standalone='yes'?>
<Relationships xmlns="http://schemas.openxmlformats.org/package/2006/relationships"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3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/>
          <p:cNvSpPr>
            <a:spLocks noGrp="1"/>
          </p:cNvSpPr>
          <p:nvPr>
            <p:ph type="body" sz="quarter" idx="12"/>
          </p:nvPr>
        </p:nvSpPr>
        <p:spPr>
          <a:xfrm>
            <a:off x="1870530" y="3517066"/>
            <a:ext cx="8160000" cy="646331"/>
          </a:xfrm>
        </p:spPr>
        <p:txBody>
          <a:bodyPr/>
          <a:lstStyle/>
          <a:p>
            <a:r>
              <a:rPr lang="de-DE" dirty="0"/>
              <a:t>Durchgeführt von YouGov im Auftrag von dpa Deutsche Presse_Agentur GmbH</a:t>
            </a:r>
          </a:p>
          <a:p>
            <a:r>
              <a:rPr lang="de-DE" dirty="0"/>
              <a:t>Feldzeit: 09. - 11.12.2019</a:t>
            </a:r>
            <a:endParaRPr lang="en-GB" dirty="0"/>
          </a:p>
        </p:txBody>
      </p:sp>
      <p:sp>
        <p:nvSpPr>
          <p:cNvPr id="4" name="Report Title"/>
          <p:cNvSpPr>
            <a:spLocks noGrp="1"/>
          </p:cNvSpPr>
          <p:nvPr>
            <p:ph type="title"/>
          </p:nvPr>
        </p:nvSpPr>
        <p:spPr/>
        <p:txBody>
          <a:bodyPr anchor="b" anchorCtr="0"/>
          <a:lstStyle/>
          <a:p>
            <a:r>
              <a:rPr lang="en-GB" dirty="0"/>
              <a:t>YouGov </a:t>
            </a:r>
            <a:r>
              <a:rPr lang="en-GB" dirty="0" err="1"/>
              <a:t>Chartbericht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940488203"/>
      </p:ext>
    </p:extLst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wrap="square"/>
          <a:lstStyle/>
          <a:p>
            <a:r>
              <a:t>Freunde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1" sz="quarter"/>
          </p:nvPr>
        </p:nvSpPr>
        <p:spPr/>
        <p:txBody>
          <a:bodyPr wrap="square"/>
          <a:lstStyle/>
          <a:p/>
        </p:txBody>
      </p:sp>
      <p:sp>
        <p:nvSpPr>
          <p:cNvPr id="4" name="TextBox 3"/>
          <p:cNvSpPr txBox="1"/>
          <p:nvPr/>
        </p:nvSpPr>
        <p:spPr>
          <a:xfrm>
            <a:off x="777600" y="1440000"/>
            <a:ext cx="10634400" cy="345600"/>
          </a:xfrm>
          <a:prstGeom prst="rect">
            <a:avLst/>
          </a:prstGeom>
          <a:noFill/>
        </p:spPr>
        <p:txBody>
          <a:bodyPr wrap="square" anchor="t" lIns="90000" bIns="0" rIns="90000" tIns="0"/>
          <a:lstStyle/>
          <a:p>
            <a:pPr algn="l">
              <a:defRPr u="none" sz="1200" b="0" i="0">
                <a:solidFill>
                  <a:srgbClr val="595959"/>
                </a:solidFill>
                <a:latin typeface="Arial"/>
              </a:defRPr>
            </a:pPr>
            <a:r>
              <a:t>Wie viele enge Freunde / Freundinnen haben Sie? Mit "eng" meinen wir vertraute Personen, welche Ihnen nahestehen.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77600" y="5677200"/>
            <a:ext cx="10634400" cy="360000"/>
          </a:xfrm>
          <a:prstGeom prst="rect">
            <a:avLst/>
          </a:prstGeom>
          <a:noFill/>
        </p:spPr>
        <p:txBody>
          <a:bodyPr wrap="square" anchor="t" lIns="90000" bIns="0" rIns="90000" tIns="0"/>
          <a:lstStyle/>
          <a:p>
            <a:pPr algn="l">
              <a:defRPr u="none">
                <a:solidFill>
                  <a:srgbClr val="595959"/>
                </a:solidFill>
              </a:defRPr>
            </a:pPr>
            <a:r>
              <a:rPr sz="1000" b="0" i="0">
                <a:latin typeface="Arial"/>
              </a:rPr>
              <a:t>Basis Netto: Alle Befragten (2046)</a:t>
            </a:r>
            <a:endParaRPr sz="1000" b="0" i="0">
              <a:latin typeface="Arial"/>
            </a:endParaRPr>
          </a:p>
        </p:txBody>
      </p:sp>
      <p:graphicFrame>
        <p:nvGraphicFramePr>
          <p:cNvPr id="6" name="Chart 5"/>
          <p:cNvGraphicFramePr>
            <a:graphicFrameLocks noGrp="1"/>
          </p:cNvGraphicFramePr>
          <p:nvPr/>
        </p:nvGraphicFramePr>
        <p:xfrm>
          <a:off x="777600" y="1800000"/>
          <a:ext cx="10515600" cy="388800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wrap="square"/>
          <a:lstStyle/>
          <a:p>
            <a:r>
              <a:t>Freunde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1" sz="quarter"/>
          </p:nvPr>
        </p:nvSpPr>
        <p:spPr/>
        <p:txBody>
          <a:bodyPr wrap="square"/>
          <a:lstStyle/>
          <a:p/>
        </p:txBody>
      </p:sp>
      <p:sp>
        <p:nvSpPr>
          <p:cNvPr id="4" name="TextBox 3"/>
          <p:cNvSpPr txBox="1"/>
          <p:nvPr/>
        </p:nvSpPr>
        <p:spPr>
          <a:xfrm>
            <a:off x="777600" y="1440000"/>
            <a:ext cx="10634400" cy="345600"/>
          </a:xfrm>
          <a:prstGeom prst="rect">
            <a:avLst/>
          </a:prstGeom>
          <a:noFill/>
        </p:spPr>
        <p:txBody>
          <a:bodyPr wrap="square" anchor="t" lIns="90000" bIns="0" rIns="90000" tIns="0"/>
          <a:lstStyle/>
          <a:p>
            <a:pPr algn="l">
              <a:defRPr u="none" sz="1200" b="0" i="0">
                <a:solidFill>
                  <a:srgbClr val="595959"/>
                </a:solidFill>
                <a:latin typeface="Arial"/>
              </a:defRPr>
            </a:pPr>
            <a:r>
              <a:t>Haben Sie eine/n beste/n Freund/in?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77600" y="5677200"/>
            <a:ext cx="10634400" cy="360000"/>
          </a:xfrm>
          <a:prstGeom prst="rect">
            <a:avLst/>
          </a:prstGeom>
          <a:noFill/>
        </p:spPr>
        <p:txBody>
          <a:bodyPr wrap="square" anchor="t" lIns="90000" bIns="0" rIns="90000" tIns="0"/>
          <a:lstStyle/>
          <a:p>
            <a:pPr algn="l">
              <a:defRPr u="none">
                <a:solidFill>
                  <a:srgbClr val="595959"/>
                </a:solidFill>
              </a:defRPr>
            </a:pPr>
            <a:r>
              <a:rPr sz="1000" b="0" i="0">
                <a:latin typeface="Arial"/>
              </a:rPr>
              <a:t>Basis Netto: Befragte, die enge Freunde haben (1724)</a:t>
            </a:r>
            <a:endParaRPr sz="1000" b="0" i="0">
              <a:latin typeface="Arial"/>
            </a:endParaRPr>
          </a:p>
        </p:txBody>
      </p:sp>
      <p:graphicFrame>
        <p:nvGraphicFramePr>
          <p:cNvPr id="6" name="Chart 5"/>
          <p:cNvGraphicFramePr>
            <a:graphicFrameLocks noGrp="1"/>
          </p:cNvGraphicFramePr>
          <p:nvPr/>
        </p:nvGraphicFramePr>
        <p:xfrm>
          <a:off x="777600" y="1800000"/>
          <a:ext cx="10515600" cy="388800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wrap="square"/>
          <a:lstStyle/>
          <a:p>
            <a:r>
              <a:t>Freunde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1" sz="quarter"/>
          </p:nvPr>
        </p:nvSpPr>
        <p:spPr/>
        <p:txBody>
          <a:bodyPr wrap="square"/>
          <a:lstStyle/>
          <a:p/>
        </p:txBody>
      </p:sp>
      <p:sp>
        <p:nvSpPr>
          <p:cNvPr id="4" name="TextBox 3"/>
          <p:cNvSpPr txBox="1"/>
          <p:nvPr/>
        </p:nvSpPr>
        <p:spPr>
          <a:xfrm>
            <a:off x="777600" y="1440000"/>
            <a:ext cx="10634400" cy="345600"/>
          </a:xfrm>
          <a:prstGeom prst="rect">
            <a:avLst/>
          </a:prstGeom>
          <a:noFill/>
        </p:spPr>
        <p:txBody>
          <a:bodyPr wrap="square" anchor="t" lIns="90000" bIns="0" rIns="90000" tIns="0"/>
          <a:lstStyle/>
          <a:p>
            <a:pPr algn="l">
              <a:defRPr u="none" sz="1200" b="0" i="0">
                <a:solidFill>
                  <a:srgbClr val="595959"/>
                </a:solidFill>
                <a:latin typeface="Arial"/>
              </a:defRPr>
            </a:pPr>
            <a:r>
              <a:t>Wie häufig treffen Sie Ihre/n beste/n Freund/in persönlich? (Wenn Sie mehrere beste Freunde / Freundinnen haben, denken Sie bitte an den Freund / die Freundin mit den häufigsten persönlichen Treffen.)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77600" y="5677200"/>
            <a:ext cx="10634400" cy="360000"/>
          </a:xfrm>
          <a:prstGeom prst="rect">
            <a:avLst/>
          </a:prstGeom>
          <a:noFill/>
        </p:spPr>
        <p:txBody>
          <a:bodyPr wrap="square" anchor="t" lIns="90000" bIns="0" rIns="90000" tIns="0"/>
          <a:lstStyle/>
          <a:p>
            <a:pPr algn="l">
              <a:defRPr u="none">
                <a:solidFill>
                  <a:srgbClr val="595959"/>
                </a:solidFill>
              </a:defRPr>
            </a:pPr>
            <a:r>
              <a:rPr sz="1000" b="0" i="0">
                <a:latin typeface="Arial"/>
              </a:rPr>
              <a:t>Basis Netto: Befragte, die einen beste/n Freund/in haben (1316)</a:t>
            </a:r>
            <a:endParaRPr sz="1000" b="0" i="0">
              <a:latin typeface="Arial"/>
            </a:endParaRPr>
          </a:p>
        </p:txBody>
      </p:sp>
      <p:graphicFrame>
        <p:nvGraphicFramePr>
          <p:cNvPr id="6" name="Chart 5"/>
          <p:cNvGraphicFramePr>
            <a:graphicFrameLocks noGrp="1"/>
          </p:cNvGraphicFramePr>
          <p:nvPr/>
        </p:nvGraphicFramePr>
        <p:xfrm>
          <a:off x="777600" y="1800000"/>
          <a:ext cx="10515600" cy="388800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wrap="square"/>
          <a:lstStyle/>
          <a:p>
            <a:r>
              <a:t>Freunde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1" sz="quarter"/>
          </p:nvPr>
        </p:nvSpPr>
        <p:spPr/>
        <p:txBody>
          <a:bodyPr wrap="square"/>
          <a:lstStyle/>
          <a:p/>
        </p:txBody>
      </p:sp>
      <p:sp>
        <p:nvSpPr>
          <p:cNvPr id="4" name="TextBox 3"/>
          <p:cNvSpPr txBox="1"/>
          <p:nvPr/>
        </p:nvSpPr>
        <p:spPr>
          <a:xfrm>
            <a:off x="777600" y="1440000"/>
            <a:ext cx="10634400" cy="345600"/>
          </a:xfrm>
          <a:prstGeom prst="rect">
            <a:avLst/>
          </a:prstGeom>
          <a:noFill/>
        </p:spPr>
        <p:txBody>
          <a:bodyPr wrap="square" anchor="t" lIns="90000" bIns="0" rIns="90000" tIns="0"/>
          <a:lstStyle/>
          <a:p>
            <a:pPr algn="l">
              <a:defRPr u="none" sz="1200" b="0" i="0">
                <a:solidFill>
                  <a:srgbClr val="595959"/>
                </a:solidFill>
                <a:latin typeface="Arial"/>
              </a:defRPr>
            </a:pPr>
            <a:r>
              <a:t>Wie viele freundschaftliche Kontakte haben Sie in sozialen Netzwerken?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77600" y="5677200"/>
            <a:ext cx="10634400" cy="360000"/>
          </a:xfrm>
          <a:prstGeom prst="rect">
            <a:avLst/>
          </a:prstGeom>
          <a:noFill/>
        </p:spPr>
        <p:txBody>
          <a:bodyPr wrap="square" anchor="t" lIns="90000" bIns="0" rIns="90000" tIns="0"/>
          <a:lstStyle/>
          <a:p>
            <a:pPr algn="l">
              <a:defRPr u="none">
                <a:solidFill>
                  <a:srgbClr val="595959"/>
                </a:solidFill>
              </a:defRPr>
            </a:pPr>
            <a:r>
              <a:rPr sz="1000" b="0" i="0">
                <a:latin typeface="Arial"/>
              </a:rPr>
              <a:t>Basis Netto: Alle Befragten (2046)</a:t>
            </a:r>
            <a:endParaRPr sz="1000" b="0" i="0">
              <a:latin typeface="Arial"/>
            </a:endParaRPr>
          </a:p>
        </p:txBody>
      </p:sp>
      <p:graphicFrame>
        <p:nvGraphicFramePr>
          <p:cNvPr id="6" name="Chart 5"/>
          <p:cNvGraphicFramePr>
            <a:graphicFrameLocks noGrp="1"/>
          </p:cNvGraphicFramePr>
          <p:nvPr/>
        </p:nvGraphicFramePr>
        <p:xfrm>
          <a:off x="777600" y="1800000"/>
          <a:ext cx="10515600" cy="388800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wrap="square"/>
          <a:lstStyle/>
          <a:p>
            <a:r>
              <a:t>Freunde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1" sz="quarter"/>
          </p:nvPr>
        </p:nvSpPr>
        <p:spPr/>
        <p:txBody>
          <a:bodyPr wrap="square"/>
          <a:lstStyle/>
          <a:p/>
        </p:txBody>
      </p:sp>
      <p:sp>
        <p:nvSpPr>
          <p:cNvPr id="4" name="TextBox 3"/>
          <p:cNvSpPr txBox="1"/>
          <p:nvPr/>
        </p:nvSpPr>
        <p:spPr>
          <a:xfrm>
            <a:off x="777600" y="1440000"/>
            <a:ext cx="10634400" cy="345600"/>
          </a:xfrm>
          <a:prstGeom prst="rect">
            <a:avLst/>
          </a:prstGeom>
          <a:noFill/>
        </p:spPr>
        <p:txBody>
          <a:bodyPr wrap="square" anchor="t" lIns="90000" bIns="0" rIns="90000" tIns="0"/>
          <a:lstStyle/>
          <a:p>
            <a:pPr algn="l">
              <a:defRPr u="none" sz="1200" b="0" i="0">
                <a:solidFill>
                  <a:srgbClr val="595959"/>
                </a:solidFill>
                <a:latin typeface="Arial"/>
              </a:defRPr>
            </a:pPr>
            <a:r>
              <a:t>Haben Sie freundschaftliche Kontakte (persönlich und / oder in sozialen Netzwerken), mit denen Sie bereits in Ihrer Kindheit und / oder Schulzeit befreundet waren?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77600" y="5677200"/>
            <a:ext cx="10634400" cy="360000"/>
          </a:xfrm>
          <a:prstGeom prst="rect">
            <a:avLst/>
          </a:prstGeom>
          <a:noFill/>
        </p:spPr>
        <p:txBody>
          <a:bodyPr wrap="square" anchor="t" lIns="90000" bIns="0" rIns="90000" tIns="0"/>
          <a:lstStyle/>
          <a:p>
            <a:pPr algn="l">
              <a:defRPr u="none">
                <a:solidFill>
                  <a:srgbClr val="595959"/>
                </a:solidFill>
              </a:defRPr>
            </a:pPr>
            <a:r>
              <a:rPr sz="1000" b="0" i="0">
                <a:latin typeface="Arial"/>
              </a:rPr>
              <a:t>Basis Netto: Alle Befragten (2046)</a:t>
            </a:r>
            <a:endParaRPr sz="1000" b="0" i="0">
              <a:latin typeface="Arial"/>
            </a:endParaRPr>
          </a:p>
        </p:txBody>
      </p:sp>
      <p:graphicFrame>
        <p:nvGraphicFramePr>
          <p:cNvPr id="6" name="Chart 5"/>
          <p:cNvGraphicFramePr>
            <a:graphicFrameLocks noGrp="1"/>
          </p:cNvGraphicFramePr>
          <p:nvPr/>
        </p:nvGraphicFramePr>
        <p:xfrm>
          <a:off x="777600" y="1800000"/>
          <a:ext cx="10515600" cy="388800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wrap="square"/>
          <a:lstStyle/>
          <a:p>
            <a:r>
              <a:t>Freunde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1" sz="quarter"/>
          </p:nvPr>
        </p:nvSpPr>
        <p:spPr/>
        <p:txBody>
          <a:bodyPr wrap="square"/>
          <a:lstStyle/>
          <a:p/>
        </p:txBody>
      </p:sp>
      <p:sp>
        <p:nvSpPr>
          <p:cNvPr id="4" name="TextBox 3"/>
          <p:cNvSpPr txBox="1"/>
          <p:nvPr/>
        </p:nvSpPr>
        <p:spPr>
          <a:xfrm>
            <a:off x="777600" y="1440000"/>
            <a:ext cx="10634400" cy="345600"/>
          </a:xfrm>
          <a:prstGeom prst="rect">
            <a:avLst/>
          </a:prstGeom>
          <a:noFill/>
        </p:spPr>
        <p:txBody>
          <a:bodyPr wrap="square" anchor="t" lIns="90000" bIns="0" rIns="90000" tIns="0"/>
          <a:lstStyle/>
          <a:p>
            <a:pPr algn="l">
              <a:defRPr u="none" sz="1200" b="0" i="0">
                <a:solidFill>
                  <a:srgbClr val="595959"/>
                </a:solidFill>
                <a:latin typeface="Arial"/>
              </a:defRPr>
            </a:pPr>
            <a:r>
              <a:t>Mit wem teilen Sie Ihre tiefen Gedanken und Gefühle? (Bitte wählen Sie alles Zutreffende aus.)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77600" y="5677200"/>
            <a:ext cx="10634400" cy="360000"/>
          </a:xfrm>
          <a:prstGeom prst="rect">
            <a:avLst/>
          </a:prstGeom>
          <a:noFill/>
        </p:spPr>
        <p:txBody>
          <a:bodyPr wrap="square" anchor="t" lIns="90000" bIns="0" rIns="90000" tIns="0"/>
          <a:lstStyle/>
          <a:p>
            <a:pPr algn="l">
              <a:defRPr u="none">
                <a:solidFill>
                  <a:srgbClr val="595959"/>
                </a:solidFill>
              </a:defRPr>
            </a:pPr>
            <a:r>
              <a:rPr sz="1000" b="0" i="0">
                <a:latin typeface="Arial"/>
              </a:rPr>
              <a:t>Basis Netto: Alle Befragten (2046)</a:t>
            </a:r>
            <a:endParaRPr sz="1000" b="0" i="0">
              <a:latin typeface="Arial"/>
            </a:endParaRPr>
          </a:p>
        </p:txBody>
      </p:sp>
      <p:graphicFrame>
        <p:nvGraphicFramePr>
          <p:cNvPr id="6" name="Chart 5"/>
          <p:cNvGraphicFramePr>
            <a:graphicFrameLocks noGrp="1"/>
          </p:cNvGraphicFramePr>
          <p:nvPr/>
        </p:nvGraphicFramePr>
        <p:xfrm>
          <a:off x="777600" y="1800000"/>
          <a:ext cx="10515600" cy="388800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wrap="square"/>
          <a:lstStyle/>
          <a:p>
            <a:r>
              <a:t>Freunde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1" sz="quarter"/>
          </p:nvPr>
        </p:nvSpPr>
        <p:spPr/>
        <p:txBody>
          <a:bodyPr wrap="square"/>
          <a:lstStyle/>
          <a:p/>
        </p:txBody>
      </p:sp>
      <p:sp>
        <p:nvSpPr>
          <p:cNvPr id="4" name="TextBox 3"/>
          <p:cNvSpPr txBox="1"/>
          <p:nvPr/>
        </p:nvSpPr>
        <p:spPr>
          <a:xfrm>
            <a:off x="777600" y="1440000"/>
            <a:ext cx="10634400" cy="345600"/>
          </a:xfrm>
          <a:prstGeom prst="rect">
            <a:avLst/>
          </a:prstGeom>
          <a:noFill/>
        </p:spPr>
        <p:txBody>
          <a:bodyPr wrap="square" anchor="t" lIns="90000" bIns="0" rIns="90000" tIns="0"/>
          <a:lstStyle/>
          <a:p>
            <a:pPr algn="l">
              <a:defRPr u="none" sz="1200" b="0" i="0">
                <a:solidFill>
                  <a:srgbClr val="595959"/>
                </a:solidFill>
                <a:latin typeface="Arial"/>
              </a:defRPr>
            </a:pPr>
            <a:r>
              <a:t>Mit wem verbringen Sie in diesem Jahr Silvester? (Bitte wählen Sie alles Zutreffende aus.)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77600" y="5677200"/>
            <a:ext cx="10634400" cy="360000"/>
          </a:xfrm>
          <a:prstGeom prst="rect">
            <a:avLst/>
          </a:prstGeom>
          <a:noFill/>
        </p:spPr>
        <p:txBody>
          <a:bodyPr wrap="square" anchor="t" lIns="90000" bIns="0" rIns="90000" tIns="0"/>
          <a:lstStyle/>
          <a:p>
            <a:pPr algn="l">
              <a:defRPr u="none">
                <a:solidFill>
                  <a:srgbClr val="595959"/>
                </a:solidFill>
              </a:defRPr>
            </a:pPr>
            <a:r>
              <a:rPr sz="1000" b="0" i="0">
                <a:latin typeface="Arial"/>
              </a:rPr>
              <a:t>Basis Netto: Alle Befragten (2046)</a:t>
            </a:r>
            <a:endParaRPr sz="1000" b="0" i="0">
              <a:latin typeface="Arial"/>
            </a:endParaRPr>
          </a:p>
        </p:txBody>
      </p:sp>
      <p:graphicFrame>
        <p:nvGraphicFramePr>
          <p:cNvPr id="6" name="Chart 5"/>
          <p:cNvGraphicFramePr>
            <a:graphicFrameLocks noGrp="1"/>
          </p:cNvGraphicFramePr>
          <p:nvPr/>
        </p:nvGraphicFramePr>
        <p:xfrm>
          <a:off x="777600" y="1800000"/>
          <a:ext cx="10515600" cy="388800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</p:spTree>
  </p:cSld>
  <p:clrMapOvr>
    <a:masterClrMapping/>
  </p:clrMapOvr>
</p:sld>
</file>

<file path=ppt/theme/theme1.xml><?xml version="1.0" encoding="utf-8"?>
<a:theme xmlns:a="http://schemas.openxmlformats.org/drawingml/2006/main" name="YouGov Content">
  <a:themeElements>
    <a:clrScheme name="YouGov Colors 2020">
      <a:dk1>
        <a:srgbClr val="000000"/>
      </a:dk1>
      <a:lt1>
        <a:srgbClr val="FFFFFF"/>
      </a:lt1>
      <a:dk2>
        <a:srgbClr val="241D36"/>
      </a:dk2>
      <a:lt2>
        <a:srgbClr val="B3B5B3"/>
      </a:lt2>
      <a:accent1>
        <a:srgbClr val="7C64C3"/>
      </a:accent1>
      <a:accent2>
        <a:srgbClr val="F372A1"/>
      </a:accent2>
      <a:accent3>
        <a:srgbClr val="29CDCA"/>
      </a:accent3>
      <a:accent4>
        <a:srgbClr val="AE61C4"/>
      </a:accent4>
      <a:accent5>
        <a:srgbClr val="FF6352"/>
      </a:accent5>
      <a:accent6>
        <a:srgbClr val="00B7B4"/>
      </a:accent6>
      <a:hlink>
        <a:srgbClr val="0563C1"/>
      </a:hlink>
      <a:folHlink>
        <a:srgbClr val="954F72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txDef>
      <a:spPr>
        <a:noFill/>
      </a:spPr>
      <a:bodyPr wrap="square" rtlCol="0">
        <a:spAutoFit/>
      </a:bodyPr>
      <a:lstStyle>
        <a:defPPr>
          <a:defRPr dirty="0" err="1" smtClean="0">
            <a:solidFill>
              <a:srgbClr val="332C41"/>
            </a:solidFill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YouGov_PowerPoint_Template_2019_09_16.pptx" id="{883657CB-C8B7-4058-BBAC-C150D0376613}" vid="{C6CA93C2-A70E-4A33-B76F-4FE2E08B727C}"/>
    </a:ext>
  </a:extLst>
</a:theme>
</file>

<file path=ppt/theme/theme2.xml><?xml version="1.0" encoding="utf-8"?>
<a:theme xmlns:a="http://schemas.openxmlformats.org/drawingml/2006/main" name="Office Theme">
  <a:themeElements>
    <a:clrScheme name="YouGov Colors">
      <a:dk1>
        <a:srgbClr val="4D4C4D"/>
      </a:dk1>
      <a:lt1>
        <a:srgbClr val="B4B5B4"/>
      </a:lt1>
      <a:dk2>
        <a:srgbClr val="DA2C2D"/>
      </a:dk2>
      <a:lt2>
        <a:srgbClr val="B3B5B3"/>
      </a:lt2>
      <a:accent1>
        <a:srgbClr val="EC4079"/>
      </a:accent1>
      <a:accent2>
        <a:srgbClr val="9575CD"/>
      </a:accent2>
      <a:accent3>
        <a:srgbClr val="00BFA5"/>
      </a:accent3>
      <a:accent4>
        <a:srgbClr val="FFB74D"/>
      </a:accent4>
      <a:accent5>
        <a:srgbClr val="8797EB"/>
      </a:accent5>
      <a:accent6>
        <a:srgbClr val="B2E279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blank</Template>
  <TotalTime>0</TotalTime>
  <Words>18</Words>
  <Application>Microsoft Office PowerPoint</Application>
  <PresentationFormat>Widescreen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6" baseType="lpstr">
      <vt:lpstr>Arial</vt:lpstr>
      <vt:lpstr>Calibri</vt:lpstr>
      <vt:lpstr>Raleway</vt:lpstr>
      <vt:lpstr>Trebuchet MS</vt:lpstr>
      <vt:lpstr>YouGov Content</vt:lpstr>
      <vt:lpstr>{SAMPLE_TYPE} Chartbericht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/>
  <cp:revision>1</cp:revision>
  <dcterms:created xsi:type="dcterms:W3CDTF">2019-10-01T10:57:19Z</dcterms:created>
  <dcterms:modified xsi:type="dcterms:W3CDTF">2019-11-12T15:01:55Z</dcterms:modified>
</cp:coreProperties>
</file>